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Playfair Display"/>
      <p:regular r:id="rId10"/>
      <p:bold r:id="rId11"/>
      <p:italic r:id="rId12"/>
      <p:boldItalic r:id="rId13"/>
    </p:embeddedFont>
    <p:embeddedFont>
      <p:font typeface="Lato"/>
      <p:regular r:id="rId14"/>
      <p:bold r:id="rId15"/>
      <p:italic r:id="rId16"/>
      <p:boldItalic r:id="rId17"/>
    </p:embeddedFont>
    <p:embeddedFont>
      <p:font typeface="Playfair Display SemiBold"/>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PlayfairDisplaySemiBold-italic.fntdata"/><Relationship Id="rId11" Type="http://schemas.openxmlformats.org/officeDocument/2006/relationships/font" Target="fonts/PlayfairDisplay-bold.fntdata"/><Relationship Id="rId10" Type="http://schemas.openxmlformats.org/officeDocument/2006/relationships/font" Target="fonts/PlayfairDisplay-regular.fntdata"/><Relationship Id="rId21" Type="http://schemas.openxmlformats.org/officeDocument/2006/relationships/font" Target="fonts/PlayfairDisplaySemiBold-boldItalic.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slide" Target="slides/slide1.xml"/><Relationship Id="rId19" Type="http://schemas.openxmlformats.org/officeDocument/2006/relationships/font" Target="fonts/PlayfairDisplaySemiBold-bold.fntdata"/><Relationship Id="rId6" Type="http://schemas.openxmlformats.org/officeDocument/2006/relationships/slide" Target="slides/slide2.xml"/><Relationship Id="rId18" Type="http://schemas.openxmlformats.org/officeDocument/2006/relationships/font" Target="fonts/PlayfairDisplaySemiBold-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c6b695591f_0_8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c6b695591f_0_8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cd3e033154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cd3e03315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e1eef8033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e1eef8033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cd816689c3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cd816689c3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cdcbf75544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cdcbf75544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2"/>
          <p:cNvSpPr txBox="1"/>
          <p:nvPr>
            <p:ph type="ctrTitle"/>
          </p:nvPr>
        </p:nvSpPr>
        <p:spPr>
          <a:xfrm>
            <a:off x="630600" y="136800"/>
            <a:ext cx="7893000" cy="1853700"/>
          </a:xfrm>
          <a:prstGeom prst="rect">
            <a:avLst/>
          </a:prstGeom>
        </p:spPr>
        <p:txBody>
          <a:bodyPr anchorCtr="0" anchor="b" bIns="91425" lIns="91425" spcFirstLastPara="1" rIns="91425" wrap="square" tIns="91425">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4" name="Google Shape;14;p2"/>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1"/>
          <p:cNvSpPr txBox="1"/>
          <p:nvPr>
            <p:ph hasCustomPrompt="1" type="title"/>
          </p:nvPr>
        </p:nvSpPr>
        <p:spPr>
          <a:xfrm>
            <a:off x="586725" y="1353788"/>
            <a:ext cx="79707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p:nvPr>
            <p:ph idx="1" type="body"/>
          </p:nvPr>
        </p:nvSpPr>
        <p:spPr>
          <a:xfrm>
            <a:off x="586725" y="2968388"/>
            <a:ext cx="79707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1" name="Google Shape;6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509550" y="1921350"/>
            <a:ext cx="8124900" cy="130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 name="Google Shape;23;p4"/>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5"/>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5"/>
          <p:cNvSpPr txBox="1"/>
          <p:nvPr>
            <p:ph idx="1" type="body"/>
          </p:nvPr>
        </p:nvSpPr>
        <p:spPr>
          <a:xfrm>
            <a:off x="3117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2" type="body"/>
          </p:nvPr>
        </p:nvSpPr>
        <p:spPr>
          <a:xfrm>
            <a:off x="48324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11700" y="1640350"/>
            <a:ext cx="2808000" cy="2928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 name="Google Shape;4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9"/>
          <p:cNvSpPr txBox="1"/>
          <p:nvPr>
            <p:ph type="title"/>
          </p:nvPr>
        </p:nvSpPr>
        <p:spPr>
          <a:xfrm>
            <a:off x="265500" y="1084625"/>
            <a:ext cx="4045200" cy="17070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0" name="Google Shape;50;p9"/>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67" name="Shape 67"/>
        <p:cNvGrpSpPr/>
        <p:nvPr/>
      </p:nvGrpSpPr>
      <p:grpSpPr>
        <a:xfrm>
          <a:off x="0" y="0"/>
          <a:ext cx="0" cy="0"/>
          <a:chOff x="0" y="0"/>
          <a:chExt cx="0" cy="0"/>
        </a:xfrm>
      </p:grpSpPr>
      <p:sp>
        <p:nvSpPr>
          <p:cNvPr id="68" name="Google Shape;68;p13"/>
          <p:cNvSpPr txBox="1"/>
          <p:nvPr>
            <p:ph idx="4294967295" type="ctrTitle"/>
          </p:nvPr>
        </p:nvSpPr>
        <p:spPr>
          <a:xfrm>
            <a:off x="625500" y="1655788"/>
            <a:ext cx="7168800" cy="830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4000"/>
              <a:t>Symbolic Language &amp; </a:t>
            </a:r>
            <a:endParaRPr sz="4000"/>
          </a:p>
          <a:p>
            <a:pPr indent="0" lvl="0" marL="0" rtl="0" algn="l">
              <a:spcBef>
                <a:spcPts val="0"/>
              </a:spcBef>
              <a:spcAft>
                <a:spcPts val="0"/>
              </a:spcAft>
              <a:buNone/>
            </a:pPr>
            <a:r>
              <a:rPr lang="en-GB" sz="4000"/>
              <a:t>the Longing for God</a:t>
            </a:r>
            <a:endParaRPr sz="4000"/>
          </a:p>
        </p:txBody>
      </p:sp>
      <p:sp>
        <p:nvSpPr>
          <p:cNvPr id="69" name="Google Shape;69;p13"/>
          <p:cNvSpPr txBox="1"/>
          <p:nvPr>
            <p:ph idx="4294967295" type="subTitle"/>
          </p:nvPr>
        </p:nvSpPr>
        <p:spPr>
          <a:xfrm>
            <a:off x="625500" y="2954313"/>
            <a:ext cx="5354100" cy="4371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SzPts val="1018"/>
              <a:buNone/>
            </a:pPr>
            <a:r>
              <a:rPr b="1" i="1" lang="en-GB" sz="2165">
                <a:solidFill>
                  <a:schemeClr val="accent5"/>
                </a:solidFill>
              </a:rPr>
              <a:t>How </a:t>
            </a:r>
            <a:r>
              <a:rPr b="1" i="1" lang="en-GB" sz="2165">
                <a:solidFill>
                  <a:schemeClr val="accent5"/>
                </a:solidFill>
              </a:rPr>
              <a:t>Our Rationality Orients</a:t>
            </a:r>
            <a:r>
              <a:rPr b="1" i="1" lang="en-GB" sz="2165">
                <a:solidFill>
                  <a:schemeClr val="accent5"/>
                </a:solidFill>
              </a:rPr>
              <a:t> Us Toward God</a:t>
            </a:r>
            <a:endParaRPr b="1" i="1" sz="2165">
              <a:solidFill>
                <a:schemeClr val="accent5"/>
              </a:solidFill>
            </a:endParaRPr>
          </a:p>
        </p:txBody>
      </p:sp>
      <p:sp>
        <p:nvSpPr>
          <p:cNvPr id="70" name="Google Shape;70;p13"/>
          <p:cNvSpPr txBox="1"/>
          <p:nvPr>
            <p:ph idx="4294967295" type="subTitle"/>
          </p:nvPr>
        </p:nvSpPr>
        <p:spPr>
          <a:xfrm>
            <a:off x="625500" y="1218688"/>
            <a:ext cx="7893000" cy="4371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SzPts val="1018"/>
              <a:buNone/>
            </a:pPr>
            <a:r>
              <a:rPr b="1" lang="en-GB" sz="2465">
                <a:highlight>
                  <a:schemeClr val="accent4"/>
                </a:highlight>
                <a:latin typeface="Playfair Display"/>
                <a:ea typeface="Playfair Display"/>
                <a:cs typeface="Playfair Display"/>
                <a:sym typeface="Playfair Display"/>
              </a:rPr>
              <a:t>Day 3</a:t>
            </a:r>
            <a:endParaRPr b="1" sz="2465">
              <a:highlight>
                <a:schemeClr val="accent4"/>
              </a:highlight>
              <a:latin typeface="Playfair Display"/>
              <a:ea typeface="Playfair Display"/>
              <a:cs typeface="Playfair Display"/>
              <a:sym typeface="Playfair Display"/>
            </a:endParaRPr>
          </a:p>
        </p:txBody>
      </p:sp>
      <p:pic>
        <p:nvPicPr>
          <p:cNvPr id="71" name="Google Shape;71;p13"/>
          <p:cNvPicPr preferRelativeResize="0"/>
          <p:nvPr/>
        </p:nvPicPr>
        <p:blipFill>
          <a:blip r:embed="rId3">
            <a:alphaModFix/>
          </a:blip>
          <a:stretch>
            <a:fillRect/>
          </a:stretch>
        </p:blipFill>
        <p:spPr>
          <a:xfrm>
            <a:off x="5647425" y="1975200"/>
            <a:ext cx="2871075" cy="2871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75" name="Shape 75"/>
        <p:cNvGrpSpPr/>
        <p:nvPr/>
      </p:nvGrpSpPr>
      <p:grpSpPr>
        <a:xfrm>
          <a:off x="0" y="0"/>
          <a:ext cx="0" cy="0"/>
          <a:chOff x="0" y="0"/>
          <a:chExt cx="0" cy="0"/>
        </a:xfrm>
      </p:grpSpPr>
      <p:sp>
        <p:nvSpPr>
          <p:cNvPr id="76" name="Google Shape;76;p14"/>
          <p:cNvSpPr txBox="1"/>
          <p:nvPr>
            <p:ph type="title"/>
          </p:nvPr>
        </p:nvSpPr>
        <p:spPr>
          <a:xfrm>
            <a:off x="2705093" y="3011860"/>
            <a:ext cx="5466600" cy="6105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i="1" lang="en-GB" sz="2200">
                <a:solidFill>
                  <a:schemeClr val="accent5"/>
                </a:solidFill>
              </a:rPr>
              <a:t>Saint Augustine</a:t>
            </a:r>
            <a:endParaRPr i="1" sz="2200">
              <a:solidFill>
                <a:schemeClr val="accent5"/>
              </a:solidFill>
            </a:endParaRPr>
          </a:p>
        </p:txBody>
      </p:sp>
      <p:sp>
        <p:nvSpPr>
          <p:cNvPr id="77" name="Google Shape;77;p14"/>
          <p:cNvSpPr txBox="1"/>
          <p:nvPr>
            <p:ph type="title"/>
          </p:nvPr>
        </p:nvSpPr>
        <p:spPr>
          <a:xfrm>
            <a:off x="972300" y="1673550"/>
            <a:ext cx="7199400" cy="1948800"/>
          </a:xfrm>
          <a:prstGeom prst="rect">
            <a:avLst/>
          </a:prstGeom>
        </p:spPr>
        <p:txBody>
          <a:bodyPr anchorCtr="0" anchor="ctr" bIns="91425" lIns="91425" spcFirstLastPara="1" rIns="91425" wrap="square" tIns="91425">
            <a:noAutofit/>
          </a:bodyPr>
          <a:lstStyle/>
          <a:p>
            <a:pPr indent="0" lvl="0" marL="0" rtl="0" algn="just">
              <a:spcBef>
                <a:spcPts val="0"/>
              </a:spcBef>
              <a:spcAft>
                <a:spcPts val="0"/>
              </a:spcAft>
              <a:buNone/>
            </a:pPr>
            <a:r>
              <a:rPr b="0" lang="en-GB" sz="2800">
                <a:solidFill>
                  <a:schemeClr val="dk1"/>
                </a:solidFill>
                <a:latin typeface="Playfair Display SemiBold"/>
                <a:ea typeface="Playfair Display SemiBold"/>
                <a:cs typeface="Playfair Display SemiBold"/>
                <a:sym typeface="Playfair Display SemiBold"/>
              </a:rPr>
              <a:t>“My attentiveness was my question, and their beauty was their reply.”</a:t>
            </a:r>
            <a:endParaRPr b="0" sz="2800">
              <a:solidFill>
                <a:schemeClr val="dk1"/>
              </a:solidFill>
              <a:latin typeface="Playfair Display SemiBold"/>
              <a:ea typeface="Playfair Display SemiBold"/>
              <a:cs typeface="Playfair Display SemiBold"/>
              <a:sym typeface="Playfair Display SemiBold"/>
            </a:endParaRPr>
          </a:p>
        </p:txBody>
      </p:sp>
      <p:sp>
        <p:nvSpPr>
          <p:cNvPr id="78" name="Google Shape;78;p14"/>
          <p:cNvSpPr txBox="1"/>
          <p:nvPr>
            <p:ph type="title"/>
          </p:nvPr>
        </p:nvSpPr>
        <p:spPr>
          <a:xfrm>
            <a:off x="1358401" y="1446400"/>
            <a:ext cx="6427200" cy="610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2700">
                <a:solidFill>
                  <a:schemeClr val="accent1"/>
                </a:solidFill>
                <a:highlight>
                  <a:schemeClr val="dk1"/>
                </a:highlight>
              </a:rPr>
              <a:t>Creation Speaks of Its Creator</a:t>
            </a:r>
            <a:endParaRPr i="1" sz="2700">
              <a:solidFill>
                <a:schemeClr val="accent1"/>
              </a:solidFill>
              <a:highlight>
                <a:schemeClr val="dk1"/>
              </a:highlight>
            </a:endParaRPr>
          </a:p>
        </p:txBody>
      </p:sp>
      <p:pic>
        <p:nvPicPr>
          <p:cNvPr id="79" name="Google Shape;79;p14"/>
          <p:cNvPicPr preferRelativeResize="0"/>
          <p:nvPr/>
        </p:nvPicPr>
        <p:blipFill>
          <a:blip r:embed="rId3">
            <a:alphaModFix/>
          </a:blip>
          <a:stretch>
            <a:fillRect/>
          </a:stretch>
        </p:blipFill>
        <p:spPr>
          <a:xfrm>
            <a:off x="723150" y="3073575"/>
            <a:ext cx="2250874" cy="2250850"/>
          </a:xfrm>
          <a:prstGeom prst="rect">
            <a:avLst/>
          </a:prstGeom>
          <a:noFill/>
          <a:ln>
            <a:noFill/>
          </a:ln>
        </p:spPr>
      </p:pic>
      <p:sp>
        <p:nvSpPr>
          <p:cNvPr id="80" name="Google Shape;80;p14"/>
          <p:cNvSpPr txBox="1"/>
          <p:nvPr/>
        </p:nvSpPr>
        <p:spPr>
          <a:xfrm>
            <a:off x="5972675" y="76200"/>
            <a:ext cx="3171300" cy="9084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i="1" lang="en-GB" sz="2300">
                <a:solidFill>
                  <a:srgbClr val="DD9B9B"/>
                </a:solidFill>
                <a:highlight>
                  <a:srgbClr val="FAF5EA"/>
                </a:highlight>
                <a:latin typeface="Playfair Display"/>
                <a:ea typeface="Playfair Display"/>
                <a:cs typeface="Playfair Display"/>
                <a:sym typeface="Playfair Display"/>
              </a:rPr>
              <a:t>Read &amp; Discuss.</a:t>
            </a:r>
            <a:endParaRPr b="1" i="1">
              <a:solidFill>
                <a:srgbClr val="FAF5EA"/>
              </a:solidFill>
              <a:highlight>
                <a:srgbClr val="DD9B9B"/>
              </a:highlight>
              <a:latin typeface="Playfair Display"/>
              <a:ea typeface="Playfair Display"/>
              <a:cs typeface="Playfair Display"/>
              <a:sym typeface="Playfair Displ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5"/>
          <p:cNvSpPr txBox="1"/>
          <p:nvPr>
            <p:ph idx="4294967295" type="subTitle"/>
          </p:nvPr>
        </p:nvSpPr>
        <p:spPr>
          <a:xfrm>
            <a:off x="506750" y="2757599"/>
            <a:ext cx="6189300" cy="15243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GB" sz="2000"/>
              <a:t>Symbolic language reveals our deeply communal nature. We are not just made for survival; we are made to know and to love the Creator of the world and all of his creatures.</a:t>
            </a:r>
            <a:endParaRPr b="1" sz="2000"/>
          </a:p>
        </p:txBody>
      </p:sp>
      <p:sp>
        <p:nvSpPr>
          <p:cNvPr id="86" name="Google Shape;86;p15"/>
          <p:cNvSpPr txBox="1"/>
          <p:nvPr>
            <p:ph idx="4294967295" type="ctrTitle"/>
          </p:nvPr>
        </p:nvSpPr>
        <p:spPr>
          <a:xfrm>
            <a:off x="506750" y="1591213"/>
            <a:ext cx="7893000" cy="689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3280">
                <a:highlight>
                  <a:srgbClr val="D8B335"/>
                </a:highlight>
              </a:rPr>
              <a:t>We are made for friendship </a:t>
            </a:r>
            <a:endParaRPr sz="3280">
              <a:highlight>
                <a:srgbClr val="D8B335"/>
              </a:highlight>
            </a:endParaRPr>
          </a:p>
          <a:p>
            <a:pPr indent="0" lvl="0" marL="0" rtl="0" algn="l">
              <a:spcBef>
                <a:spcPts val="0"/>
              </a:spcBef>
              <a:spcAft>
                <a:spcPts val="0"/>
              </a:spcAft>
              <a:buSzPts val="990"/>
              <a:buNone/>
            </a:pPr>
            <a:r>
              <a:rPr lang="en-GB" sz="3280">
                <a:highlight>
                  <a:srgbClr val="D8B335"/>
                </a:highlight>
              </a:rPr>
              <a:t>with God &amp; with each other.</a:t>
            </a:r>
            <a:endParaRPr sz="3280">
              <a:highlight>
                <a:srgbClr val="D8B335"/>
              </a:highligh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29F2A"/>
        </a:solidFill>
      </p:bgPr>
    </p:bg>
    <p:spTree>
      <p:nvGrpSpPr>
        <p:cNvPr id="90" name="Shape 90"/>
        <p:cNvGrpSpPr/>
        <p:nvPr/>
      </p:nvGrpSpPr>
      <p:grpSpPr>
        <a:xfrm>
          <a:off x="0" y="0"/>
          <a:ext cx="0" cy="0"/>
          <a:chOff x="0" y="0"/>
          <a:chExt cx="0" cy="0"/>
        </a:xfrm>
      </p:grpSpPr>
      <p:sp>
        <p:nvSpPr>
          <p:cNvPr id="91" name="Google Shape;91;p16"/>
          <p:cNvSpPr txBox="1"/>
          <p:nvPr>
            <p:ph type="title"/>
          </p:nvPr>
        </p:nvSpPr>
        <p:spPr>
          <a:xfrm>
            <a:off x="448750" y="1831500"/>
            <a:ext cx="5400900" cy="1480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0" lang="en-GB" sz="3000">
                <a:solidFill>
                  <a:schemeClr val="dk1"/>
                </a:solidFill>
                <a:latin typeface="Playfair Display SemiBold"/>
                <a:ea typeface="Playfair Display SemiBold"/>
                <a:cs typeface="Playfair Display SemiBold"/>
                <a:sym typeface="Playfair Display SemiBold"/>
              </a:rPr>
              <a:t>The reason for our long evolutionary history, for our unique vocal tracts and brains, for our rational souls, for our distinct use of language is because of the love of God, </a:t>
            </a:r>
            <a:r>
              <a:rPr b="0" lang="en-GB" sz="3000">
                <a:solidFill>
                  <a:schemeClr val="dk1"/>
                </a:solidFill>
                <a:highlight>
                  <a:schemeClr val="accent4"/>
                </a:highlight>
                <a:latin typeface="Playfair Display SemiBold"/>
                <a:ea typeface="Playfair Display SemiBold"/>
                <a:cs typeface="Playfair Display SemiBold"/>
                <a:sym typeface="Playfair Display SemiBold"/>
              </a:rPr>
              <a:t>poured out for us on the Cross.</a:t>
            </a:r>
            <a:endParaRPr b="0" sz="3000">
              <a:solidFill>
                <a:schemeClr val="dk1"/>
              </a:solidFill>
              <a:highlight>
                <a:schemeClr val="accent4"/>
              </a:highlight>
              <a:latin typeface="Playfair Display SemiBold"/>
              <a:ea typeface="Playfair Display SemiBold"/>
              <a:cs typeface="Playfair Display SemiBold"/>
              <a:sym typeface="Playfair Display SemiBold"/>
            </a:endParaRPr>
          </a:p>
        </p:txBody>
      </p:sp>
      <p:pic>
        <p:nvPicPr>
          <p:cNvPr id="92" name="Google Shape;92;p16"/>
          <p:cNvPicPr preferRelativeResize="0"/>
          <p:nvPr/>
        </p:nvPicPr>
        <p:blipFill>
          <a:blip r:embed="rId3">
            <a:alphaModFix/>
          </a:blip>
          <a:stretch>
            <a:fillRect/>
          </a:stretch>
        </p:blipFill>
        <p:spPr>
          <a:xfrm>
            <a:off x="4596124" y="-67925"/>
            <a:ext cx="5279351" cy="52793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1"/>
        </a:solidFill>
      </p:bgPr>
    </p:bg>
    <p:spTree>
      <p:nvGrpSpPr>
        <p:cNvPr id="96" name="Shape 96"/>
        <p:cNvGrpSpPr/>
        <p:nvPr/>
      </p:nvGrpSpPr>
      <p:grpSpPr>
        <a:xfrm>
          <a:off x="0" y="0"/>
          <a:ext cx="0" cy="0"/>
          <a:chOff x="0" y="0"/>
          <a:chExt cx="0" cy="0"/>
        </a:xfrm>
      </p:grpSpPr>
      <p:sp>
        <p:nvSpPr>
          <p:cNvPr id="97" name="Google Shape;97;p17"/>
          <p:cNvSpPr txBox="1"/>
          <p:nvPr>
            <p:ph idx="4294967295" type="ctrTitle"/>
          </p:nvPr>
        </p:nvSpPr>
        <p:spPr>
          <a:xfrm>
            <a:off x="625500" y="1309125"/>
            <a:ext cx="7893000" cy="30135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1200"/>
              </a:spcBef>
              <a:spcAft>
                <a:spcPts val="0"/>
              </a:spcAft>
              <a:buSzPts val="1400"/>
              <a:buFont typeface="Lato"/>
              <a:buChar char="-"/>
            </a:pPr>
            <a:r>
              <a:rPr lang="en-GB" sz="1400">
                <a:latin typeface="Lato"/>
                <a:ea typeface="Lato"/>
                <a:cs typeface="Lato"/>
                <a:sym typeface="Lato"/>
              </a:rPr>
              <a:t>(Slide 1) Prayer Hands  by cartestelle via Canvas</a:t>
            </a:r>
            <a:endParaRPr sz="1400">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GB" sz="1400">
                <a:latin typeface="Lato"/>
                <a:ea typeface="Lato"/>
                <a:cs typeface="Lato"/>
                <a:sym typeface="Lato"/>
              </a:rPr>
              <a:t>(Slide 2) God + Adam Hands by Nazar Diablo via Canvas</a:t>
            </a:r>
            <a:endParaRPr sz="1400">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GB" sz="1400">
                <a:latin typeface="Lato"/>
                <a:ea typeface="Lato"/>
                <a:cs typeface="Lato"/>
                <a:sym typeface="Lato"/>
              </a:rPr>
              <a:t>(Slide 3) Video from The Thomistic Institute</a:t>
            </a:r>
            <a:endParaRPr sz="1400">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GB" sz="1400">
                <a:latin typeface="Lato"/>
                <a:ea typeface="Lato"/>
                <a:cs typeface="Lato"/>
                <a:sym typeface="Lato"/>
              </a:rPr>
              <a:t>(Slide 4) </a:t>
            </a:r>
            <a:endParaRPr sz="1400">
              <a:latin typeface="Lato"/>
              <a:ea typeface="Lato"/>
              <a:cs typeface="Lato"/>
              <a:sym typeface="Lato"/>
            </a:endParaRPr>
          </a:p>
          <a:p>
            <a:pPr indent="-317500" lvl="1" marL="914400" rtl="0" algn="l">
              <a:lnSpc>
                <a:spcPct val="115000"/>
              </a:lnSpc>
              <a:spcBef>
                <a:spcPts val="0"/>
              </a:spcBef>
              <a:spcAft>
                <a:spcPts val="0"/>
              </a:spcAft>
              <a:buSzPts val="1400"/>
              <a:buFont typeface="Lato"/>
              <a:buChar char="-"/>
            </a:pPr>
            <a:r>
              <a:rPr lang="en-GB" sz="1400">
                <a:latin typeface="Lato"/>
                <a:ea typeface="Lato"/>
                <a:cs typeface="Lato"/>
                <a:sym typeface="Lato"/>
              </a:rPr>
              <a:t>Tree  Illustration by Vintage Illustrations via Canvas</a:t>
            </a:r>
            <a:endParaRPr sz="1400">
              <a:latin typeface="Lato"/>
              <a:ea typeface="Lato"/>
              <a:cs typeface="Lato"/>
              <a:sym typeface="Lato"/>
            </a:endParaRPr>
          </a:p>
          <a:p>
            <a:pPr indent="-317500" lvl="1" marL="914400" rtl="0" algn="l">
              <a:lnSpc>
                <a:spcPct val="115000"/>
              </a:lnSpc>
              <a:spcBef>
                <a:spcPts val="0"/>
              </a:spcBef>
              <a:spcAft>
                <a:spcPts val="0"/>
              </a:spcAft>
              <a:buSzPts val="1400"/>
              <a:buFont typeface="Lato"/>
              <a:buChar char="-"/>
            </a:pPr>
            <a:r>
              <a:rPr lang="en-GB" sz="1400">
                <a:latin typeface="Lato"/>
                <a:ea typeface="Lato"/>
                <a:cs typeface="Lato"/>
                <a:sym typeface="Lato"/>
              </a:rPr>
              <a:t>Excerpt from </a:t>
            </a:r>
            <a:r>
              <a:rPr i="1" lang="en-GB" sz="1400">
                <a:latin typeface="Lato"/>
                <a:ea typeface="Lato"/>
                <a:cs typeface="Lato"/>
                <a:sym typeface="Lato"/>
              </a:rPr>
              <a:t>Confessions </a:t>
            </a:r>
            <a:r>
              <a:rPr lang="en-GB" sz="1400">
                <a:latin typeface="Lato"/>
                <a:ea typeface="Lato"/>
                <a:cs typeface="Lato"/>
                <a:sym typeface="Lato"/>
              </a:rPr>
              <a:t>by Saint Augustine (Sec. X.9)</a:t>
            </a:r>
            <a:endParaRPr sz="1400">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GB" sz="1400">
                <a:latin typeface="Lato"/>
                <a:ea typeface="Lato"/>
                <a:cs typeface="Lato"/>
                <a:sym typeface="Lato"/>
              </a:rPr>
              <a:t>(Slide 5) Three Crosses Illustration  by Nazar Diablo via Canvas</a:t>
            </a:r>
            <a:endParaRPr sz="1400">
              <a:latin typeface="Lato"/>
              <a:ea typeface="Lato"/>
              <a:cs typeface="Lato"/>
              <a:sym typeface="Lato"/>
            </a:endParaRPr>
          </a:p>
          <a:p>
            <a:pPr indent="-317500" lvl="0" marL="457200" rtl="0" algn="l">
              <a:lnSpc>
                <a:spcPct val="115000"/>
              </a:lnSpc>
              <a:spcBef>
                <a:spcPts val="0"/>
              </a:spcBef>
              <a:spcAft>
                <a:spcPts val="0"/>
              </a:spcAft>
              <a:buSzPts val="1400"/>
              <a:buFont typeface="Lato"/>
              <a:buChar char="-"/>
            </a:pPr>
            <a:r>
              <a:rPr lang="en-GB" sz="1400">
                <a:latin typeface="Lato"/>
                <a:ea typeface="Lato"/>
                <a:cs typeface="Lato"/>
                <a:sym typeface="Lato"/>
              </a:rPr>
              <a:t>(Slide 6) Hand Writing Illustration by GDJ via Canvas</a:t>
            </a:r>
            <a:endParaRPr sz="1400">
              <a:latin typeface="Lato"/>
              <a:ea typeface="Lato"/>
              <a:cs typeface="Lato"/>
              <a:sym typeface="Lato"/>
            </a:endParaRPr>
          </a:p>
        </p:txBody>
      </p:sp>
      <p:sp>
        <p:nvSpPr>
          <p:cNvPr id="98" name="Google Shape;98;p17"/>
          <p:cNvSpPr txBox="1"/>
          <p:nvPr>
            <p:ph idx="4294967295" type="subTitle"/>
          </p:nvPr>
        </p:nvSpPr>
        <p:spPr>
          <a:xfrm>
            <a:off x="625500" y="611300"/>
            <a:ext cx="7893000" cy="4371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SzPts val="1018"/>
              <a:buNone/>
            </a:pPr>
            <a:r>
              <a:rPr b="1" lang="en-GB" sz="2465">
                <a:highlight>
                  <a:schemeClr val="accent4"/>
                </a:highlight>
                <a:latin typeface="Playfair Display"/>
                <a:ea typeface="Playfair Display"/>
                <a:cs typeface="Playfair Display"/>
                <a:sym typeface="Playfair Display"/>
              </a:rPr>
              <a:t>Image Credits</a:t>
            </a:r>
            <a:endParaRPr b="1" sz="2465">
              <a:highlight>
                <a:schemeClr val="accent4"/>
              </a:highlight>
              <a:latin typeface="Playfair Display"/>
              <a:ea typeface="Playfair Display"/>
              <a:cs typeface="Playfair Display"/>
              <a:sym typeface="Playfair Displa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amp; Gold">
  <a:themeElements>
    <a:clrScheme name="Blue &amp; Gold">
      <a:dk1>
        <a:srgbClr val="FAF5EA"/>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