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Play"/>
      <p:regular r:id="rId15"/>
      <p:bold r:id="rId16"/>
    </p:embeddedFon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F26B43"/>
          </p15:clr>
        </p15:guide>
        <p15:guide id="2" orient="horz" pos="2160">
          <p15:clr>
            <a:srgbClr val="A4A3A4"/>
          </p15:clr>
        </p15:guide>
      </p15:sldGuideLst>
    </p:ext>
    <p:ext uri="GoogleSlidesCustomDataVersion2">
      <go:slidesCustomData xmlns:go="http://customooxmlschemas.google.com/" r:id="rId19" roundtripDataSignature="AMtx7mhaMFRqrCsfedUG0cBIi/Unux76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regular.fntdata"/><Relationship Id="rId14" Type="http://schemas.openxmlformats.org/officeDocument/2006/relationships/slide" Target="slides/slide9.xml"/><Relationship Id="rId17" Type="http://schemas.openxmlformats.org/officeDocument/2006/relationships/font" Target="fonts/GillSans-regular.fntdata"/><Relationship Id="rId16" Type="http://schemas.openxmlformats.org/officeDocument/2006/relationships/font" Target="fonts/Play-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Gill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15" name="Shape 15"/>
        <p:cNvGrpSpPr/>
        <p:nvPr/>
      </p:nvGrpSpPr>
      <p:grpSpPr>
        <a:xfrm>
          <a:off x="0" y="0"/>
          <a:ext cx="0" cy="0"/>
          <a:chOff x="0" y="0"/>
          <a:chExt cx="0" cy="0"/>
        </a:xfrm>
      </p:grpSpPr>
      <p:sp>
        <p:nvSpPr>
          <p:cNvPr id="16" name="Google Shape;16;p11"/>
          <p:cNvSpPr txBox="1"/>
          <p:nvPr>
            <p:ph type="ctrTitle"/>
          </p:nvPr>
        </p:nvSpPr>
        <p:spPr>
          <a:xfrm>
            <a:off x="7999414" y="1051551"/>
            <a:ext cx="3565524" cy="238489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p:nvPr>
            <p:ph idx="2" type="pic"/>
          </p:nvPr>
        </p:nvSpPr>
        <p:spPr>
          <a:xfrm>
            <a:off x="0" y="0"/>
            <a:ext cx="7452360" cy="6858000"/>
          </a:xfrm>
          <a:prstGeom prst="rect">
            <a:avLst/>
          </a:prstGeom>
          <a:solidFill>
            <a:schemeClr val="accent5"/>
          </a:solidFill>
          <a:ln>
            <a:noFill/>
          </a:ln>
        </p:spPr>
      </p:sp>
      <p:sp>
        <p:nvSpPr>
          <p:cNvPr id="18" name="Google Shape;18;p11"/>
          <p:cNvSpPr/>
          <p:nvPr/>
        </p:nvSpPr>
        <p:spPr>
          <a:xfrm>
            <a:off x="7999413" y="445272"/>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19" name="Google Shape;19;p11"/>
          <p:cNvGrpSpPr/>
          <p:nvPr/>
        </p:nvGrpSpPr>
        <p:grpSpPr>
          <a:xfrm rot="5400000">
            <a:off x="10835022" y="5500185"/>
            <a:ext cx="828358" cy="828358"/>
            <a:chOff x="10462536" y="1408249"/>
            <a:chExt cx="828358" cy="828358"/>
          </a:xfrm>
        </p:grpSpPr>
        <p:sp>
          <p:nvSpPr>
            <p:cNvPr id="20" name="Google Shape;20;p11"/>
            <p:cNvSpPr/>
            <p:nvPr/>
          </p:nvSpPr>
          <p:spPr>
            <a:xfrm rot="8100000">
              <a:off x="10606715" y="1506691"/>
              <a:ext cx="540001"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1" name="Google Shape;21;p11"/>
            <p:cNvSpPr/>
            <p:nvPr/>
          </p:nvSpPr>
          <p:spPr>
            <a:xfrm rot="-8100000">
              <a:off x="10613915" y="1424627"/>
              <a:ext cx="270000" cy="540001"/>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22" name="Google Shape;22;p11"/>
          <p:cNvSpPr txBox="1"/>
          <p:nvPr>
            <p:ph idx="1" type="body"/>
          </p:nvPr>
        </p:nvSpPr>
        <p:spPr>
          <a:xfrm>
            <a:off x="7999413" y="3568700"/>
            <a:ext cx="3565524" cy="173196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sz="2000"/>
            </a:lvl1pPr>
            <a:lvl2pPr indent="-228600" lvl="1" marL="914400" algn="l">
              <a:lnSpc>
                <a:spcPct val="110000"/>
              </a:lnSpc>
              <a:spcBef>
                <a:spcPts val="800"/>
              </a:spcBef>
              <a:spcAft>
                <a:spcPts val="0"/>
              </a:spcAft>
              <a:buClr>
                <a:schemeClr val="lt1"/>
              </a:buClr>
              <a:buSzPts val="2000"/>
              <a:buNone/>
              <a:defRPr sz="2000"/>
            </a:lvl2pPr>
            <a:lvl3pPr indent="-228600" lvl="2" marL="1371600" algn="l">
              <a:lnSpc>
                <a:spcPct val="110000"/>
              </a:lnSpc>
              <a:spcBef>
                <a:spcPts val="800"/>
              </a:spcBef>
              <a:spcAft>
                <a:spcPts val="0"/>
              </a:spcAft>
              <a:buClr>
                <a:schemeClr val="lt1"/>
              </a:buClr>
              <a:buSzPts val="2000"/>
              <a:buNone/>
              <a:defRPr sz="2000"/>
            </a:lvl3pPr>
            <a:lvl4pPr indent="-228600" lvl="3" marL="1828800" algn="l">
              <a:lnSpc>
                <a:spcPct val="110000"/>
              </a:lnSpc>
              <a:spcBef>
                <a:spcPts val="800"/>
              </a:spcBef>
              <a:spcAft>
                <a:spcPts val="0"/>
              </a:spcAft>
              <a:buClr>
                <a:schemeClr val="lt1"/>
              </a:buClr>
              <a:buSzPts val="2000"/>
              <a:buNone/>
              <a:defRPr sz="2000"/>
            </a:lvl4pPr>
            <a:lvl5pPr indent="-228600" lvl="4" marL="2286000" algn="l">
              <a:lnSpc>
                <a:spcPct val="110000"/>
              </a:lnSpc>
              <a:spcBef>
                <a:spcPts val="800"/>
              </a:spcBef>
              <a:spcAft>
                <a:spcPts val="0"/>
              </a:spcAft>
              <a:buClr>
                <a:schemeClr val="lt1"/>
              </a:buClr>
              <a:buSzPts val="2000"/>
              <a:buNone/>
              <a:defRPr sz="20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 3 column">
  <p:cSld name="11_Content 3 column">
    <p:spTree>
      <p:nvGrpSpPr>
        <p:cNvPr id="117" name="Shape 117"/>
        <p:cNvGrpSpPr/>
        <p:nvPr/>
      </p:nvGrpSpPr>
      <p:grpSpPr>
        <a:xfrm>
          <a:off x="0" y="0"/>
          <a:ext cx="0" cy="0"/>
          <a:chOff x="0" y="0"/>
          <a:chExt cx="0" cy="0"/>
        </a:xfrm>
      </p:grpSpPr>
      <p:grpSp>
        <p:nvGrpSpPr>
          <p:cNvPr id="118" name="Google Shape;118;p20"/>
          <p:cNvGrpSpPr/>
          <p:nvPr/>
        </p:nvGrpSpPr>
        <p:grpSpPr>
          <a:xfrm>
            <a:off x="100472" y="5036395"/>
            <a:ext cx="2083885" cy="2083885"/>
            <a:chOff x="4842143" y="3556857"/>
            <a:chExt cx="2083885" cy="2083885"/>
          </a:xfrm>
        </p:grpSpPr>
        <p:sp>
          <p:nvSpPr>
            <p:cNvPr id="119" name="Google Shape;119;p20"/>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0" name="Google Shape;120;p20"/>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1" name="Google Shape;121;p20"/>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2" name="Google Shape;122;p20"/>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123" name="Google Shape;123;p20"/>
          <p:cNvSpPr/>
          <p:nvPr/>
        </p:nvSpPr>
        <p:spPr>
          <a:xfrm rot="2700000">
            <a:off x="10834944" y="17126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4" name="Google Shape;124;p20"/>
          <p:cNvSpPr/>
          <p:nvPr/>
        </p:nvSpPr>
        <p:spPr>
          <a:xfrm rot="8100000">
            <a:off x="10849344" y="51834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5" name="Google Shape;125;p20"/>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6" name="Google Shape;126;p20"/>
          <p:cNvSpPr txBox="1"/>
          <p:nvPr>
            <p:ph type="title"/>
          </p:nvPr>
        </p:nvSpPr>
        <p:spPr>
          <a:xfrm>
            <a:off x="550862" y="549275"/>
            <a:ext cx="11097551" cy="1332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0"/>
          <p:cNvSpPr txBox="1"/>
          <p:nvPr>
            <p:ph idx="1" type="body"/>
          </p:nvPr>
        </p:nvSpPr>
        <p:spPr>
          <a:xfrm>
            <a:off x="550864" y="1731375"/>
            <a:ext cx="3563936"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0" sz="2000" cap="none">
                <a:solidFill>
                  <a:schemeClr val="lt1"/>
                </a:solidFill>
                <a:latin typeface="Gill Sans"/>
                <a:ea typeface="Gill Sans"/>
                <a:cs typeface="Gill Sans"/>
                <a:sym typeface="Gill Sans"/>
              </a:defRPr>
            </a:lvl1pPr>
            <a:lvl2pPr indent="-228600" lvl="1" marL="914400" algn="l">
              <a:lnSpc>
                <a:spcPct val="110000"/>
              </a:lnSpc>
              <a:spcBef>
                <a:spcPts val="800"/>
              </a:spcBef>
              <a:spcAft>
                <a:spcPts val="0"/>
              </a:spcAft>
              <a:buClr>
                <a:schemeClr val="lt1"/>
              </a:buClr>
              <a:buSzPts val="2000"/>
              <a:buNone/>
              <a:defRPr b="1" sz="2000"/>
            </a:lvl2pPr>
            <a:lvl3pPr indent="-228600" lvl="2" marL="1371600" algn="l">
              <a:lnSpc>
                <a:spcPct val="110000"/>
              </a:lnSpc>
              <a:spcBef>
                <a:spcPts val="800"/>
              </a:spcBef>
              <a:spcAft>
                <a:spcPts val="0"/>
              </a:spcAft>
              <a:buClr>
                <a:schemeClr val="lt1"/>
              </a:buClr>
              <a:buSzPts val="1800"/>
              <a:buNone/>
              <a:defRPr b="1" sz="1800"/>
            </a:lvl3pPr>
            <a:lvl4pPr indent="-228600" lvl="3" marL="1828800" algn="l">
              <a:lnSpc>
                <a:spcPct val="110000"/>
              </a:lnSpc>
              <a:spcBef>
                <a:spcPts val="800"/>
              </a:spcBef>
              <a:spcAft>
                <a:spcPts val="0"/>
              </a:spcAft>
              <a:buClr>
                <a:schemeClr val="lt1"/>
              </a:buClr>
              <a:buSzPts val="1600"/>
              <a:buNone/>
              <a:defRPr b="1" sz="1600"/>
            </a:lvl4pPr>
            <a:lvl5pPr indent="-228600" lvl="4" marL="2286000" algn="l">
              <a:lnSpc>
                <a:spcPct val="110000"/>
              </a:lnSpc>
              <a:spcBef>
                <a:spcPts val="800"/>
              </a:spcBef>
              <a:spcAft>
                <a:spcPts val="0"/>
              </a:spcAft>
              <a:buClr>
                <a:schemeClr val="lt1"/>
              </a:buClr>
              <a:buSzPts val="1600"/>
              <a:buNone/>
              <a:defRPr b="1" sz="1600"/>
            </a:lvl5pPr>
            <a:lvl6pPr indent="-228600" lvl="5" marL="2743200" algn="l">
              <a:lnSpc>
                <a:spcPct val="90000"/>
              </a:lnSpc>
              <a:spcBef>
                <a:spcPts val="8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8" name="Google Shape;128;p20"/>
          <p:cNvSpPr txBox="1"/>
          <p:nvPr>
            <p:ph idx="2" type="body"/>
          </p:nvPr>
        </p:nvSpPr>
        <p:spPr>
          <a:xfrm>
            <a:off x="559476" y="2432304"/>
            <a:ext cx="3563936" cy="3515555"/>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sz="1800"/>
            </a:lvl1pPr>
            <a:lvl2pPr indent="-342900" lvl="1" marL="914400" algn="l">
              <a:lnSpc>
                <a:spcPct val="110000"/>
              </a:lnSpc>
              <a:spcBef>
                <a:spcPts val="800"/>
              </a:spcBef>
              <a:spcAft>
                <a:spcPts val="0"/>
              </a:spcAft>
              <a:buClr>
                <a:schemeClr val="lt1"/>
              </a:buClr>
              <a:buSzPts val="1800"/>
              <a:buChar char="•"/>
              <a:defRPr sz="1800"/>
            </a:lvl2pPr>
            <a:lvl3pPr indent="-342900" lvl="2" marL="1371600" algn="l">
              <a:lnSpc>
                <a:spcPct val="110000"/>
              </a:lnSpc>
              <a:spcBef>
                <a:spcPts val="800"/>
              </a:spcBef>
              <a:spcAft>
                <a:spcPts val="0"/>
              </a:spcAft>
              <a:buClr>
                <a:schemeClr val="lt1"/>
              </a:buClr>
              <a:buSzPts val="1800"/>
              <a:buChar char="•"/>
              <a:defRPr sz="1800"/>
            </a:lvl3pPr>
            <a:lvl4pPr indent="-342900" lvl="3" marL="1828800" algn="l">
              <a:lnSpc>
                <a:spcPct val="110000"/>
              </a:lnSpc>
              <a:spcBef>
                <a:spcPts val="800"/>
              </a:spcBef>
              <a:spcAft>
                <a:spcPts val="0"/>
              </a:spcAft>
              <a:buClr>
                <a:schemeClr val="lt1"/>
              </a:buClr>
              <a:buSzPts val="1800"/>
              <a:buChar char="•"/>
              <a:defRPr sz="1800"/>
            </a:lvl4pPr>
            <a:lvl5pPr indent="-342900" lvl="4" marL="2286000" algn="l">
              <a:lnSpc>
                <a:spcPct val="110000"/>
              </a:lnSpc>
              <a:spcBef>
                <a:spcPts val="800"/>
              </a:spcBef>
              <a:spcAft>
                <a:spcPts val="0"/>
              </a:spcAft>
              <a:buClr>
                <a:schemeClr val="lt1"/>
              </a:buClr>
              <a:buSzPts val="1800"/>
              <a:buChar char="•"/>
              <a:defRPr sz="18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9" name="Google Shape;129;p20"/>
          <p:cNvSpPr txBox="1"/>
          <p:nvPr>
            <p:ph idx="3" type="body"/>
          </p:nvPr>
        </p:nvSpPr>
        <p:spPr>
          <a:xfrm>
            <a:off x="4341573" y="1731375"/>
            <a:ext cx="3566160"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0" sz="20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20"/>
          <p:cNvSpPr txBox="1"/>
          <p:nvPr>
            <p:ph idx="4" type="body"/>
          </p:nvPr>
        </p:nvSpPr>
        <p:spPr>
          <a:xfrm>
            <a:off x="4341573" y="2427370"/>
            <a:ext cx="3508755" cy="3515555"/>
          </a:xfrm>
          <a:prstGeom prst="rect">
            <a:avLst/>
          </a:prstGeom>
          <a:noFill/>
          <a:ln>
            <a:noFill/>
          </a:ln>
        </p:spPr>
        <p:txBody>
          <a:bodyPr anchorCtr="0" anchor="t" bIns="0" lIns="0" spcFirstLastPara="1" rIns="0" wrap="square" tIns="0">
            <a:noAutofit/>
          </a:bodyPr>
          <a:lstStyle>
            <a:lvl1pPr indent="-336550" lvl="0" marL="457200" algn="l">
              <a:lnSpc>
                <a:spcPct val="110000"/>
              </a:lnSpc>
              <a:spcBef>
                <a:spcPts val="1000"/>
              </a:spcBef>
              <a:spcAft>
                <a:spcPts val="0"/>
              </a:spcAft>
              <a:buClr>
                <a:schemeClr val="lt1"/>
              </a:buClr>
              <a:buSzPts val="1700"/>
              <a:buChar char="•"/>
              <a:defRPr sz="1700"/>
            </a:lvl1pPr>
            <a:lvl2pPr indent="-336550" lvl="1" marL="914400" algn="l">
              <a:lnSpc>
                <a:spcPct val="110000"/>
              </a:lnSpc>
              <a:spcBef>
                <a:spcPts val="800"/>
              </a:spcBef>
              <a:spcAft>
                <a:spcPts val="0"/>
              </a:spcAft>
              <a:buClr>
                <a:schemeClr val="lt1"/>
              </a:buClr>
              <a:buSzPts val="1700"/>
              <a:buChar char="•"/>
              <a:defRPr sz="1700"/>
            </a:lvl2pPr>
            <a:lvl3pPr indent="-336550" lvl="2" marL="1371600" algn="l">
              <a:lnSpc>
                <a:spcPct val="110000"/>
              </a:lnSpc>
              <a:spcBef>
                <a:spcPts val="800"/>
              </a:spcBef>
              <a:spcAft>
                <a:spcPts val="0"/>
              </a:spcAft>
              <a:buClr>
                <a:schemeClr val="lt1"/>
              </a:buClr>
              <a:buSzPts val="1700"/>
              <a:buChar char="•"/>
              <a:defRPr sz="1700"/>
            </a:lvl3pPr>
            <a:lvl4pPr indent="-336550" lvl="3" marL="1828800" algn="l">
              <a:lnSpc>
                <a:spcPct val="110000"/>
              </a:lnSpc>
              <a:spcBef>
                <a:spcPts val="800"/>
              </a:spcBef>
              <a:spcAft>
                <a:spcPts val="0"/>
              </a:spcAft>
              <a:buClr>
                <a:schemeClr val="lt1"/>
              </a:buClr>
              <a:buSzPts val="1700"/>
              <a:buChar char="•"/>
              <a:defRPr sz="1700"/>
            </a:lvl4pPr>
            <a:lvl5pPr indent="-336550" lvl="4" marL="2286000" algn="l">
              <a:lnSpc>
                <a:spcPct val="110000"/>
              </a:lnSpc>
              <a:spcBef>
                <a:spcPts val="800"/>
              </a:spcBef>
              <a:spcAft>
                <a:spcPts val="0"/>
              </a:spcAft>
              <a:buClr>
                <a:schemeClr val="lt1"/>
              </a:buClr>
              <a:buSzPts val="1700"/>
              <a:buChar char="•"/>
              <a:defRPr sz="17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1" name="Google Shape;131;p20"/>
          <p:cNvSpPr txBox="1"/>
          <p:nvPr>
            <p:ph idx="5" type="body"/>
          </p:nvPr>
        </p:nvSpPr>
        <p:spPr>
          <a:xfrm>
            <a:off x="8139659" y="1731375"/>
            <a:ext cx="3566160"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0" sz="20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2" name="Google Shape;132;p20"/>
          <p:cNvSpPr txBox="1"/>
          <p:nvPr>
            <p:ph idx="6" type="body"/>
          </p:nvPr>
        </p:nvSpPr>
        <p:spPr>
          <a:xfrm>
            <a:off x="8139659" y="2427370"/>
            <a:ext cx="3508755" cy="3515555"/>
          </a:xfrm>
          <a:prstGeom prst="rect">
            <a:avLst/>
          </a:prstGeom>
          <a:noFill/>
          <a:ln>
            <a:noFill/>
          </a:ln>
        </p:spPr>
        <p:txBody>
          <a:bodyPr anchorCtr="0" anchor="t" bIns="0" lIns="0" spcFirstLastPara="1" rIns="0" wrap="square" tIns="0">
            <a:noAutofit/>
          </a:bodyPr>
          <a:lstStyle>
            <a:lvl1pPr indent="-336550" lvl="0" marL="457200" algn="l">
              <a:lnSpc>
                <a:spcPct val="110000"/>
              </a:lnSpc>
              <a:spcBef>
                <a:spcPts val="1000"/>
              </a:spcBef>
              <a:spcAft>
                <a:spcPts val="0"/>
              </a:spcAft>
              <a:buClr>
                <a:schemeClr val="lt1"/>
              </a:buClr>
              <a:buSzPts val="1700"/>
              <a:buChar char="•"/>
              <a:defRPr sz="1700"/>
            </a:lvl1pPr>
            <a:lvl2pPr indent="-336550" lvl="1" marL="914400" algn="l">
              <a:lnSpc>
                <a:spcPct val="110000"/>
              </a:lnSpc>
              <a:spcBef>
                <a:spcPts val="800"/>
              </a:spcBef>
              <a:spcAft>
                <a:spcPts val="0"/>
              </a:spcAft>
              <a:buClr>
                <a:schemeClr val="lt1"/>
              </a:buClr>
              <a:buSzPts val="1700"/>
              <a:buChar char="•"/>
              <a:defRPr sz="1700"/>
            </a:lvl2pPr>
            <a:lvl3pPr indent="-336550" lvl="2" marL="1371600" algn="l">
              <a:lnSpc>
                <a:spcPct val="110000"/>
              </a:lnSpc>
              <a:spcBef>
                <a:spcPts val="800"/>
              </a:spcBef>
              <a:spcAft>
                <a:spcPts val="0"/>
              </a:spcAft>
              <a:buClr>
                <a:schemeClr val="lt1"/>
              </a:buClr>
              <a:buSzPts val="1700"/>
              <a:buChar char="•"/>
              <a:defRPr sz="1700"/>
            </a:lvl3pPr>
            <a:lvl4pPr indent="-336550" lvl="3" marL="1828800" algn="l">
              <a:lnSpc>
                <a:spcPct val="110000"/>
              </a:lnSpc>
              <a:spcBef>
                <a:spcPts val="800"/>
              </a:spcBef>
              <a:spcAft>
                <a:spcPts val="0"/>
              </a:spcAft>
              <a:buClr>
                <a:schemeClr val="lt1"/>
              </a:buClr>
              <a:buSzPts val="1700"/>
              <a:buChar char="•"/>
              <a:defRPr sz="1700"/>
            </a:lvl4pPr>
            <a:lvl5pPr indent="-336550" lvl="4" marL="2286000" algn="l">
              <a:lnSpc>
                <a:spcPct val="110000"/>
              </a:lnSpc>
              <a:spcBef>
                <a:spcPts val="800"/>
              </a:spcBef>
              <a:spcAft>
                <a:spcPts val="0"/>
              </a:spcAft>
              <a:buClr>
                <a:schemeClr val="lt1"/>
              </a:buClr>
              <a:buSzPts val="1700"/>
              <a:buChar char="•"/>
              <a:defRPr sz="17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3" name="Google Shape;133;p20"/>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0"/>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0"/>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ummary">
  <p:cSld name="12_Summary">
    <p:spTree>
      <p:nvGrpSpPr>
        <p:cNvPr id="136" name="Shape 136"/>
        <p:cNvGrpSpPr/>
        <p:nvPr/>
      </p:nvGrpSpPr>
      <p:grpSpPr>
        <a:xfrm>
          <a:off x="0" y="0"/>
          <a:ext cx="0" cy="0"/>
          <a:chOff x="0" y="0"/>
          <a:chExt cx="0" cy="0"/>
        </a:xfrm>
      </p:grpSpPr>
      <p:sp>
        <p:nvSpPr>
          <p:cNvPr id="137" name="Google Shape;137;p21"/>
          <p:cNvSpPr txBox="1"/>
          <p:nvPr>
            <p:ph type="title"/>
          </p:nvPr>
        </p:nvSpPr>
        <p:spPr>
          <a:xfrm>
            <a:off x="550863" y="4508500"/>
            <a:ext cx="4500562" cy="156295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1"/>
          <p:cNvSpPr/>
          <p:nvPr>
            <p:ph idx="2" type="pic"/>
          </p:nvPr>
        </p:nvSpPr>
        <p:spPr>
          <a:xfrm>
            <a:off x="0" y="0"/>
            <a:ext cx="12192000" cy="3776472"/>
          </a:xfrm>
          <a:prstGeom prst="rect">
            <a:avLst/>
          </a:prstGeom>
          <a:solidFill>
            <a:schemeClr val="accent5"/>
          </a:solidFill>
          <a:ln>
            <a:noFill/>
          </a:ln>
        </p:spPr>
      </p:sp>
      <p:sp>
        <p:nvSpPr>
          <p:cNvPr id="139" name="Google Shape;139;p21"/>
          <p:cNvSpPr txBox="1"/>
          <p:nvPr>
            <p:ph idx="1" type="body"/>
          </p:nvPr>
        </p:nvSpPr>
        <p:spPr>
          <a:xfrm>
            <a:off x="5262411" y="4508500"/>
            <a:ext cx="6221412" cy="156368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sz="2000"/>
            </a:lvl1pPr>
            <a:lvl2pPr indent="-228600" lvl="1" marL="914400" algn="l">
              <a:lnSpc>
                <a:spcPct val="110000"/>
              </a:lnSpc>
              <a:spcBef>
                <a:spcPts val="800"/>
              </a:spcBef>
              <a:spcAft>
                <a:spcPts val="0"/>
              </a:spcAft>
              <a:buClr>
                <a:schemeClr val="lt1"/>
              </a:buClr>
              <a:buSzPts val="1900"/>
              <a:buNone/>
              <a:defRPr sz="1900"/>
            </a:lvl2pPr>
            <a:lvl3pPr indent="-228600" lvl="2" marL="1371600" algn="l">
              <a:lnSpc>
                <a:spcPct val="110000"/>
              </a:lnSpc>
              <a:spcBef>
                <a:spcPts val="800"/>
              </a:spcBef>
              <a:spcAft>
                <a:spcPts val="0"/>
              </a:spcAft>
              <a:buClr>
                <a:schemeClr val="lt1"/>
              </a:buClr>
              <a:buSzPts val="1900"/>
              <a:buNone/>
              <a:defRPr sz="1900"/>
            </a:lvl3pPr>
            <a:lvl4pPr indent="-228600" lvl="3" marL="1828800" algn="l">
              <a:lnSpc>
                <a:spcPct val="110000"/>
              </a:lnSpc>
              <a:spcBef>
                <a:spcPts val="800"/>
              </a:spcBef>
              <a:spcAft>
                <a:spcPts val="0"/>
              </a:spcAft>
              <a:buClr>
                <a:schemeClr val="lt1"/>
              </a:buClr>
              <a:buSzPts val="1900"/>
              <a:buNone/>
              <a:defRPr sz="1900"/>
            </a:lvl4pPr>
            <a:lvl5pPr indent="-228600" lvl="4" marL="2286000" algn="l">
              <a:lnSpc>
                <a:spcPct val="110000"/>
              </a:lnSpc>
              <a:spcBef>
                <a:spcPts val="800"/>
              </a:spcBef>
              <a:spcAft>
                <a:spcPts val="0"/>
              </a:spcAft>
              <a:buClr>
                <a:schemeClr val="lt1"/>
              </a:buClr>
              <a:buSzPts val="1900"/>
              <a:buNone/>
              <a:defRPr sz="19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0" name="Google Shape;140;p21"/>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1"/>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1"/>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21"/>
          <p:cNvSpPr/>
          <p:nvPr/>
        </p:nvSpPr>
        <p:spPr>
          <a:xfrm>
            <a:off x="1225773" y="385222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losing">
  <p:cSld name="13_Closing">
    <p:spTree>
      <p:nvGrpSpPr>
        <p:cNvPr id="144" name="Shape 144"/>
        <p:cNvGrpSpPr/>
        <p:nvPr/>
      </p:nvGrpSpPr>
      <p:grpSpPr>
        <a:xfrm>
          <a:off x="0" y="0"/>
          <a:ext cx="0" cy="0"/>
          <a:chOff x="0" y="0"/>
          <a:chExt cx="0" cy="0"/>
        </a:xfrm>
      </p:grpSpPr>
      <p:sp>
        <p:nvSpPr>
          <p:cNvPr id="145" name="Google Shape;145;p22"/>
          <p:cNvSpPr txBox="1"/>
          <p:nvPr>
            <p:ph type="ctrTitle"/>
          </p:nvPr>
        </p:nvSpPr>
        <p:spPr>
          <a:xfrm>
            <a:off x="550863" y="549275"/>
            <a:ext cx="5437187" cy="298623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2"/>
          <p:cNvSpPr txBox="1"/>
          <p:nvPr>
            <p:ph idx="1" type="subTitle"/>
          </p:nvPr>
        </p:nvSpPr>
        <p:spPr>
          <a:xfrm>
            <a:off x="550863" y="3827610"/>
            <a:ext cx="5437187" cy="2265216"/>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147" name="Google Shape;147;p22"/>
          <p:cNvSpPr/>
          <p:nvPr>
            <p:ph idx="2" type="pic"/>
          </p:nvPr>
        </p:nvSpPr>
        <p:spPr>
          <a:xfrm>
            <a:off x="6556248" y="548640"/>
            <a:ext cx="5084064" cy="2880360"/>
          </a:xfrm>
          <a:prstGeom prst="rect">
            <a:avLst/>
          </a:prstGeom>
          <a:solidFill>
            <a:schemeClr val="accent5"/>
          </a:solidFill>
          <a:ln>
            <a:noFill/>
          </a:ln>
        </p:spPr>
      </p:sp>
      <p:sp>
        <p:nvSpPr>
          <p:cNvPr id="148" name="Google Shape;148;p22"/>
          <p:cNvSpPr/>
          <p:nvPr>
            <p:ph idx="3" type="pic"/>
          </p:nvPr>
        </p:nvSpPr>
        <p:spPr>
          <a:xfrm>
            <a:off x="6556248" y="3429000"/>
            <a:ext cx="5084064" cy="2880360"/>
          </a:xfrm>
          <a:prstGeom prst="rect">
            <a:avLst/>
          </a:prstGeom>
          <a:solidFill>
            <a:schemeClr val="accent5"/>
          </a:solidFill>
          <a:ln>
            <a:noFill/>
          </a:ln>
        </p:spPr>
      </p:sp>
      <p:grpSp>
        <p:nvGrpSpPr>
          <p:cNvPr id="149" name="Google Shape;149;p22"/>
          <p:cNvGrpSpPr/>
          <p:nvPr/>
        </p:nvGrpSpPr>
        <p:grpSpPr>
          <a:xfrm>
            <a:off x="11030092" y="-213201"/>
            <a:ext cx="1708815" cy="1705831"/>
            <a:chOff x="11030092" y="-213201"/>
            <a:chExt cx="1708815" cy="1705831"/>
          </a:xfrm>
        </p:grpSpPr>
        <p:sp>
          <p:nvSpPr>
            <p:cNvPr id="150" name="Google Shape;150;p22"/>
            <p:cNvSpPr/>
            <p:nvPr/>
          </p:nvSpPr>
          <p:spPr>
            <a:xfrm rot="-2700000">
              <a:off x="11161347" y="125399"/>
              <a:ext cx="1341675" cy="926985"/>
            </a:xfrm>
            <a:custGeom>
              <a:rect b="b" l="l" r="r" t="t"/>
              <a:pathLst>
                <a:path extrusionOk="0" h="926985" w="134167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1" name="Google Shape;151;p22"/>
            <p:cNvSpPr/>
            <p:nvPr/>
          </p:nvSpPr>
          <p:spPr>
            <a:xfrm rot="2700000">
              <a:off x="11798454" y="994196"/>
              <a:ext cx="107098" cy="46658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2" name="Google Shape;152;p22"/>
            <p:cNvSpPr/>
            <p:nvPr/>
          </p:nvSpPr>
          <p:spPr>
            <a:xfrm rot="-2700000">
              <a:off x="11228590" y="129580"/>
              <a:ext cx="1337455" cy="1042921"/>
            </a:xfrm>
            <a:custGeom>
              <a:rect b="b" l="l" r="r" t="t"/>
              <a:pathLst>
                <a:path extrusionOk="0" h="1042921" w="1337455">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grpSp>
        <p:nvGrpSpPr>
          <p:cNvPr id="153" name="Google Shape;153;p22"/>
          <p:cNvGrpSpPr/>
          <p:nvPr/>
        </p:nvGrpSpPr>
        <p:grpSpPr>
          <a:xfrm>
            <a:off x="577658" y="5511950"/>
            <a:ext cx="828358" cy="828358"/>
            <a:chOff x="10462536" y="1408249"/>
            <a:chExt cx="828358" cy="828358"/>
          </a:xfrm>
        </p:grpSpPr>
        <p:sp>
          <p:nvSpPr>
            <p:cNvPr id="154" name="Google Shape;154;p22"/>
            <p:cNvSpPr/>
            <p:nvPr/>
          </p:nvSpPr>
          <p:spPr>
            <a:xfrm rot="8100000">
              <a:off x="10606715" y="1506691"/>
              <a:ext cx="540001"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5" name="Google Shape;155;p22"/>
            <p:cNvSpPr/>
            <p:nvPr/>
          </p:nvSpPr>
          <p:spPr>
            <a:xfrm rot="-8100000">
              <a:off x="10613915" y="1424627"/>
              <a:ext cx="270000" cy="540001"/>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156" name="Google Shape;156;p22"/>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2"/>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22"/>
          <p:cNvSpPr/>
          <p:nvPr/>
        </p:nvSpPr>
        <p:spPr>
          <a:xfrm>
            <a:off x="5303845" y="5427212"/>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0" name="Shape 160"/>
        <p:cNvGrpSpPr/>
        <p:nvPr/>
      </p:nvGrpSpPr>
      <p:grpSpPr>
        <a:xfrm>
          <a:off x="0" y="0"/>
          <a:ext cx="0" cy="0"/>
          <a:chOff x="0" y="0"/>
          <a:chExt cx="0" cy="0"/>
        </a:xfrm>
      </p:grpSpPr>
      <p:sp>
        <p:nvSpPr>
          <p:cNvPr id="161" name="Google Shape;161;p23"/>
          <p:cNvSpPr txBox="1"/>
          <p:nvPr>
            <p:ph type="ctrTitle"/>
          </p:nvPr>
        </p:nvSpPr>
        <p:spPr>
          <a:xfrm>
            <a:off x="3359149" y="389840"/>
            <a:ext cx="8281987" cy="295465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3"/>
          <p:cNvSpPr txBox="1"/>
          <p:nvPr>
            <p:ph idx="1" type="subTitle"/>
          </p:nvPr>
        </p:nvSpPr>
        <p:spPr>
          <a:xfrm>
            <a:off x="3359149" y="3536951"/>
            <a:ext cx="8281989" cy="2555874"/>
          </a:xfrm>
          <a:prstGeom prst="rect">
            <a:avLst/>
          </a:prstGeom>
          <a:noFill/>
          <a:ln>
            <a:noFill/>
          </a:ln>
        </p:spPr>
        <p:txBody>
          <a:bodyPr anchorCtr="0" anchor="t" bIns="0" lIns="0" spcFirstLastPara="1" rIns="0" wrap="square" tIns="0">
            <a:no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63" name="Google Shape;163;p23"/>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3"/>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23"/>
          <p:cNvSpPr/>
          <p:nvPr/>
        </p:nvSpPr>
        <p:spPr>
          <a:xfrm rot="2700000">
            <a:off x="612445" y="48188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7" name="Google Shape;167;p23"/>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8" name="Google Shape;168;p23"/>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169" name="Google Shape;169;p23"/>
          <p:cNvGrpSpPr/>
          <p:nvPr/>
        </p:nvGrpSpPr>
        <p:grpSpPr>
          <a:xfrm>
            <a:off x="1292493" y="4299807"/>
            <a:ext cx="2083885" cy="2083885"/>
            <a:chOff x="4842143" y="3556857"/>
            <a:chExt cx="2083885" cy="2083885"/>
          </a:xfrm>
        </p:grpSpPr>
        <p:sp>
          <p:nvSpPr>
            <p:cNvPr id="170" name="Google Shape;170;p23"/>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1" name="Google Shape;171;p23"/>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2" name="Google Shape;172;p23"/>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3" name="Google Shape;173;p23"/>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4" name="Shape 174"/>
        <p:cNvGrpSpPr/>
        <p:nvPr/>
      </p:nvGrpSpPr>
      <p:grpSpPr>
        <a:xfrm>
          <a:off x="0" y="0"/>
          <a:ext cx="0" cy="0"/>
          <a:chOff x="0" y="0"/>
          <a:chExt cx="0" cy="0"/>
        </a:xfrm>
      </p:grpSpPr>
      <p:sp>
        <p:nvSpPr>
          <p:cNvPr id="175" name="Google Shape;175;p24"/>
          <p:cNvSpPr/>
          <p:nvPr/>
        </p:nvSpPr>
        <p:spPr>
          <a:xfrm>
            <a:off x="11069864" y="33337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176" name="Google Shape;176;p24"/>
          <p:cNvGrpSpPr/>
          <p:nvPr/>
        </p:nvGrpSpPr>
        <p:grpSpPr>
          <a:xfrm>
            <a:off x="233344" y="5384019"/>
            <a:ext cx="828357" cy="828357"/>
            <a:chOff x="2895711" y="1234487"/>
            <a:chExt cx="828357" cy="828357"/>
          </a:xfrm>
        </p:grpSpPr>
        <p:sp>
          <p:nvSpPr>
            <p:cNvPr id="177" name="Google Shape;177;p24"/>
            <p:cNvSpPr/>
            <p:nvPr/>
          </p:nvSpPr>
          <p:spPr>
            <a:xfrm rot="2700000">
              <a:off x="3039890" y="1332929"/>
              <a:ext cx="540000"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8" name="Google Shape;178;p24"/>
            <p:cNvSpPr/>
            <p:nvPr/>
          </p:nvSpPr>
          <p:spPr>
            <a:xfrm rot="8100000">
              <a:off x="3047090" y="1506466"/>
              <a:ext cx="270000" cy="54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179" name="Google Shape;179;p24"/>
          <p:cNvSpPr txBox="1"/>
          <p:nvPr>
            <p:ph type="title"/>
          </p:nvPr>
        </p:nvSpPr>
        <p:spPr>
          <a:xfrm>
            <a:off x="550863" y="549275"/>
            <a:ext cx="11090274" cy="133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24"/>
          <p:cNvSpPr txBox="1"/>
          <p:nvPr>
            <p:ph idx="1" type="body"/>
          </p:nvPr>
        </p:nvSpPr>
        <p:spPr>
          <a:xfrm>
            <a:off x="550862" y="2097175"/>
            <a:ext cx="5435600" cy="399565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1" name="Google Shape;181;p24"/>
          <p:cNvSpPr txBox="1"/>
          <p:nvPr>
            <p:ph idx="2" type="body"/>
          </p:nvPr>
        </p:nvSpPr>
        <p:spPr>
          <a:xfrm>
            <a:off x="6205538" y="2097175"/>
            <a:ext cx="5435600" cy="399565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2" name="Google Shape;182;p24"/>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4"/>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25"/>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5"/>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9" name="Shape 189"/>
        <p:cNvGrpSpPr/>
        <p:nvPr/>
      </p:nvGrpSpPr>
      <p:grpSpPr>
        <a:xfrm>
          <a:off x="0" y="0"/>
          <a:ext cx="0" cy="0"/>
          <a:chOff x="0" y="0"/>
          <a:chExt cx="0" cy="0"/>
        </a:xfrm>
      </p:grpSpPr>
      <p:grpSp>
        <p:nvGrpSpPr>
          <p:cNvPr id="190" name="Google Shape;190;p26"/>
          <p:cNvGrpSpPr/>
          <p:nvPr/>
        </p:nvGrpSpPr>
        <p:grpSpPr>
          <a:xfrm>
            <a:off x="4752748" y="4823504"/>
            <a:ext cx="1656714" cy="1656714"/>
            <a:chOff x="2481534" y="2139594"/>
            <a:chExt cx="1656714" cy="1656714"/>
          </a:xfrm>
        </p:grpSpPr>
        <p:sp>
          <p:nvSpPr>
            <p:cNvPr id="191" name="Google Shape;191;p26"/>
            <p:cNvSpPr/>
            <p:nvPr/>
          </p:nvSpPr>
          <p:spPr>
            <a:xfrm rot="2700000">
              <a:off x="2769891" y="2336477"/>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2" name="Google Shape;192;p26"/>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193" name="Google Shape;193;p26"/>
          <p:cNvSpPr txBox="1"/>
          <p:nvPr>
            <p:ph type="title"/>
          </p:nvPr>
        </p:nvSpPr>
        <p:spPr>
          <a:xfrm>
            <a:off x="550863" y="549275"/>
            <a:ext cx="11090275" cy="98488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6"/>
          <p:cNvSpPr txBox="1"/>
          <p:nvPr>
            <p:ph idx="1" type="body"/>
          </p:nvPr>
        </p:nvSpPr>
        <p:spPr>
          <a:xfrm>
            <a:off x="4295775" y="1750060"/>
            <a:ext cx="7345362" cy="4342765"/>
          </a:xfrm>
          <a:prstGeom prst="rect">
            <a:avLst/>
          </a:prstGeom>
          <a:noFill/>
          <a:ln>
            <a:noFill/>
          </a:ln>
        </p:spPr>
        <p:txBody>
          <a:bodyPr anchorCtr="0" anchor="t" bIns="0" lIns="0" spcFirstLastPara="1" rIns="0" wrap="square" tIns="0">
            <a:noAutofit/>
          </a:bodyPr>
          <a:lstStyle>
            <a:lvl1pPr indent="-330200" lvl="0" marL="457200" algn="l">
              <a:lnSpc>
                <a:spcPct val="110000"/>
              </a:lnSpc>
              <a:spcBef>
                <a:spcPts val="1000"/>
              </a:spcBef>
              <a:spcAft>
                <a:spcPts val="0"/>
              </a:spcAft>
              <a:buClr>
                <a:schemeClr val="lt1"/>
              </a:buClr>
              <a:buSzPts val="1600"/>
              <a:buChar char="•"/>
              <a:defRPr sz="16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55600" lvl="5" marL="2743200" algn="l">
              <a:lnSpc>
                <a:spcPct val="90000"/>
              </a:lnSpc>
              <a:spcBef>
                <a:spcPts val="8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195" name="Google Shape;195;p26"/>
          <p:cNvSpPr txBox="1"/>
          <p:nvPr>
            <p:ph idx="2" type="body"/>
          </p:nvPr>
        </p:nvSpPr>
        <p:spPr>
          <a:xfrm>
            <a:off x="550863" y="1750060"/>
            <a:ext cx="3565525" cy="434276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600"/>
              <a:buNone/>
              <a:defRPr sz="1600"/>
            </a:lvl1pPr>
            <a:lvl2pPr indent="-228600" lvl="1" marL="914400" algn="l">
              <a:lnSpc>
                <a:spcPct val="110000"/>
              </a:lnSpc>
              <a:spcBef>
                <a:spcPts val="800"/>
              </a:spcBef>
              <a:spcAft>
                <a:spcPts val="0"/>
              </a:spcAft>
              <a:buClr>
                <a:schemeClr val="lt1"/>
              </a:buClr>
              <a:buSzPts val="1400"/>
              <a:buNone/>
              <a:defRPr sz="1400"/>
            </a:lvl2pPr>
            <a:lvl3pPr indent="-228600" lvl="2" marL="1371600" algn="l">
              <a:lnSpc>
                <a:spcPct val="110000"/>
              </a:lnSpc>
              <a:spcBef>
                <a:spcPts val="800"/>
              </a:spcBef>
              <a:spcAft>
                <a:spcPts val="0"/>
              </a:spcAft>
              <a:buClr>
                <a:schemeClr val="lt1"/>
              </a:buClr>
              <a:buSzPts val="1200"/>
              <a:buNone/>
              <a:defRPr sz="1200"/>
            </a:lvl3pPr>
            <a:lvl4pPr indent="-228600" lvl="3" marL="1828800" algn="l">
              <a:lnSpc>
                <a:spcPct val="110000"/>
              </a:lnSpc>
              <a:spcBef>
                <a:spcPts val="800"/>
              </a:spcBef>
              <a:spcAft>
                <a:spcPts val="0"/>
              </a:spcAft>
              <a:buClr>
                <a:schemeClr val="lt1"/>
              </a:buClr>
              <a:buSzPts val="1000"/>
              <a:buNone/>
              <a:defRPr sz="1000"/>
            </a:lvl4pPr>
            <a:lvl5pPr indent="-228600" lvl="4" marL="2286000" algn="l">
              <a:lnSpc>
                <a:spcPct val="110000"/>
              </a:lnSpc>
              <a:spcBef>
                <a:spcPts val="800"/>
              </a:spcBef>
              <a:spcAft>
                <a:spcPts val="0"/>
              </a:spcAft>
              <a:buClr>
                <a:schemeClr val="lt1"/>
              </a:buClr>
              <a:buSzPts val="1000"/>
              <a:buNone/>
              <a:defRPr sz="1000"/>
            </a:lvl5pPr>
            <a:lvl6pPr indent="-228600" lvl="5" marL="2743200" algn="l">
              <a:lnSpc>
                <a:spcPct val="90000"/>
              </a:lnSpc>
              <a:spcBef>
                <a:spcPts val="8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96" name="Google Shape;196;p26"/>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6"/>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6"/>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p:cSld name="7_Quote">
    <p:spTree>
      <p:nvGrpSpPr>
        <p:cNvPr id="23" name="Shape 23"/>
        <p:cNvGrpSpPr/>
        <p:nvPr/>
      </p:nvGrpSpPr>
      <p:grpSpPr>
        <a:xfrm>
          <a:off x="0" y="0"/>
          <a:ext cx="0" cy="0"/>
          <a:chOff x="0" y="0"/>
          <a:chExt cx="0" cy="0"/>
        </a:xfrm>
      </p:grpSpPr>
      <p:sp>
        <p:nvSpPr>
          <p:cNvPr id="24" name="Google Shape;24;p12"/>
          <p:cNvSpPr txBox="1"/>
          <p:nvPr>
            <p:ph type="title"/>
          </p:nvPr>
        </p:nvSpPr>
        <p:spPr>
          <a:xfrm>
            <a:off x="550864" y="549275"/>
            <a:ext cx="3566160" cy="338455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Pl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5" name="Google Shape;25;p12"/>
          <p:cNvGrpSpPr/>
          <p:nvPr/>
        </p:nvGrpSpPr>
        <p:grpSpPr>
          <a:xfrm>
            <a:off x="10708081" y="4012605"/>
            <a:ext cx="897877" cy="934082"/>
            <a:chOff x="5129684" y="1232940"/>
            <a:chExt cx="897877" cy="934082"/>
          </a:xfrm>
        </p:grpSpPr>
        <p:sp>
          <p:nvSpPr>
            <p:cNvPr id="26" name="Google Shape;26;p12"/>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 name="Google Shape;27;p12"/>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 name="Google Shape;28;p12"/>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9" name="Google Shape;29;p12"/>
          <p:cNvSpPr/>
          <p:nvPr/>
        </p:nvSpPr>
        <p:spPr>
          <a:xfrm>
            <a:off x="5668780" y="5059009"/>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 name="Google Shape;30;p12"/>
          <p:cNvSpPr txBox="1"/>
          <p:nvPr>
            <p:ph idx="1" type="body"/>
          </p:nvPr>
        </p:nvSpPr>
        <p:spPr>
          <a:xfrm>
            <a:off x="550863" y="4097338"/>
            <a:ext cx="3565524" cy="235108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400"/>
              <a:buNone/>
              <a:defRPr sz="2400"/>
            </a:lvl1pPr>
            <a:lvl2pPr indent="-355600" lvl="1" marL="914400" algn="l">
              <a:lnSpc>
                <a:spcPct val="110000"/>
              </a:lnSpc>
              <a:spcBef>
                <a:spcPts val="800"/>
              </a:spcBef>
              <a:spcAft>
                <a:spcPts val="0"/>
              </a:spcAft>
              <a:buClr>
                <a:schemeClr val="lt1"/>
              </a:buClr>
              <a:buSzPts val="2000"/>
              <a:buChar char="•"/>
              <a:defRPr sz="2000"/>
            </a:lvl2pPr>
            <a:lvl3pPr indent="-355600" lvl="2" marL="1371600" algn="l">
              <a:lnSpc>
                <a:spcPct val="110000"/>
              </a:lnSpc>
              <a:spcBef>
                <a:spcPts val="800"/>
              </a:spcBef>
              <a:spcAft>
                <a:spcPts val="0"/>
              </a:spcAft>
              <a:buClr>
                <a:schemeClr val="lt1"/>
              </a:buClr>
              <a:buSzPts val="2000"/>
              <a:buChar char="•"/>
              <a:defRPr sz="2000"/>
            </a:lvl3pPr>
            <a:lvl4pPr indent="-355600" lvl="3" marL="1828800" algn="l">
              <a:lnSpc>
                <a:spcPct val="110000"/>
              </a:lnSpc>
              <a:spcBef>
                <a:spcPts val="800"/>
              </a:spcBef>
              <a:spcAft>
                <a:spcPts val="0"/>
              </a:spcAft>
              <a:buClr>
                <a:schemeClr val="lt1"/>
              </a:buClr>
              <a:buSzPts val="2000"/>
              <a:buChar char="•"/>
              <a:defRPr sz="2000"/>
            </a:lvl4pPr>
            <a:lvl5pPr indent="-355600" lvl="4" marL="2286000" algn="l">
              <a:lnSpc>
                <a:spcPct val="110000"/>
              </a:lnSpc>
              <a:spcBef>
                <a:spcPts val="800"/>
              </a:spcBef>
              <a:spcAft>
                <a:spcPts val="0"/>
              </a:spcAft>
              <a:buClr>
                <a:schemeClr val="lt1"/>
              </a:buClr>
              <a:buSzPts val="2000"/>
              <a:buChar char="•"/>
              <a:defRPr sz="20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1" name="Google Shape;31;p12"/>
          <p:cNvSpPr/>
          <p:nvPr>
            <p:ph idx="2" type="pic"/>
          </p:nvPr>
        </p:nvSpPr>
        <p:spPr>
          <a:xfrm>
            <a:off x="5535809" y="656633"/>
            <a:ext cx="5132388" cy="5132388"/>
          </a:xfrm>
          <a:prstGeom prst="rect">
            <a:avLst/>
          </a:prstGeom>
          <a:solidFill>
            <a:schemeClr val="accent5"/>
          </a:solidFill>
          <a:ln>
            <a:noFill/>
          </a:ln>
        </p:spPr>
      </p:sp>
      <p:sp>
        <p:nvSpPr>
          <p:cNvPr id="32" name="Google Shape;32;p12"/>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2"/>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rt Table Timeline" type="obj">
  <p:cSld name="OBJECT">
    <p:spTree>
      <p:nvGrpSpPr>
        <p:cNvPr id="35" name="Shape 35"/>
        <p:cNvGrpSpPr/>
        <p:nvPr/>
      </p:nvGrpSpPr>
      <p:grpSpPr>
        <a:xfrm>
          <a:off x="0" y="0"/>
          <a:ext cx="0" cy="0"/>
          <a:chOff x="0" y="0"/>
          <a:chExt cx="0" cy="0"/>
        </a:xfrm>
      </p:grpSpPr>
      <p:grpSp>
        <p:nvGrpSpPr>
          <p:cNvPr id="36" name="Google Shape;36;p13"/>
          <p:cNvGrpSpPr/>
          <p:nvPr/>
        </p:nvGrpSpPr>
        <p:grpSpPr>
          <a:xfrm>
            <a:off x="363888" y="5322560"/>
            <a:ext cx="1030305" cy="1030305"/>
            <a:chOff x="10240859" y="1436639"/>
            <a:chExt cx="1030305" cy="1030305"/>
          </a:xfrm>
        </p:grpSpPr>
        <p:sp>
          <p:nvSpPr>
            <p:cNvPr id="37" name="Google Shape;37;p13"/>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 name="Google Shape;38;p13"/>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9" name="Google Shape;39;p13"/>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0" name="Google Shape;40;p13"/>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41" name="Google Shape;41;p13"/>
          <p:cNvSpPr txBox="1"/>
          <p:nvPr>
            <p:ph type="title"/>
          </p:nvPr>
        </p:nvSpPr>
        <p:spPr>
          <a:xfrm>
            <a:off x="550862" y="549275"/>
            <a:ext cx="11091600" cy="1332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550863" y="2113199"/>
            <a:ext cx="11090274" cy="3979625"/>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 name="Google Shape;43;p13"/>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p:cSld name="2_Agenda">
    <p:spTree>
      <p:nvGrpSpPr>
        <p:cNvPr id="46" name="Shape 46"/>
        <p:cNvGrpSpPr/>
        <p:nvPr/>
      </p:nvGrpSpPr>
      <p:grpSpPr>
        <a:xfrm>
          <a:off x="0" y="0"/>
          <a:ext cx="0" cy="0"/>
          <a:chOff x="0" y="0"/>
          <a:chExt cx="0" cy="0"/>
        </a:xfrm>
      </p:grpSpPr>
      <p:sp>
        <p:nvSpPr>
          <p:cNvPr id="47" name="Google Shape;47;p14"/>
          <p:cNvSpPr txBox="1"/>
          <p:nvPr>
            <p:ph type="title"/>
          </p:nvPr>
        </p:nvSpPr>
        <p:spPr>
          <a:xfrm>
            <a:off x="550864" y="549275"/>
            <a:ext cx="3565524" cy="199785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4"/>
          <p:cNvSpPr txBox="1"/>
          <p:nvPr>
            <p:ph idx="1" type="body"/>
          </p:nvPr>
        </p:nvSpPr>
        <p:spPr>
          <a:xfrm>
            <a:off x="550863" y="2677306"/>
            <a:ext cx="3565525" cy="3415519"/>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 name="Google Shape;49;p14"/>
          <p:cNvSpPr/>
          <p:nvPr>
            <p:ph idx="2" type="pic"/>
          </p:nvPr>
        </p:nvSpPr>
        <p:spPr>
          <a:xfrm>
            <a:off x="5208928" y="1596771"/>
            <a:ext cx="3448558" cy="3448558"/>
          </a:xfrm>
          <a:prstGeom prst="rect">
            <a:avLst/>
          </a:prstGeom>
          <a:solidFill>
            <a:schemeClr val="accent5"/>
          </a:solidFill>
          <a:ln>
            <a:noFill/>
          </a:ln>
        </p:spPr>
      </p:sp>
      <p:sp>
        <p:nvSpPr>
          <p:cNvPr id="50" name="Google Shape;50;p14"/>
          <p:cNvSpPr/>
          <p:nvPr>
            <p:ph idx="3" type="pic"/>
          </p:nvPr>
        </p:nvSpPr>
        <p:spPr>
          <a:xfrm>
            <a:off x="8918575" y="596392"/>
            <a:ext cx="2263776" cy="2263776"/>
          </a:xfrm>
          <a:prstGeom prst="rect">
            <a:avLst/>
          </a:prstGeom>
          <a:solidFill>
            <a:schemeClr val="accent5"/>
          </a:solidFill>
          <a:ln>
            <a:noFill/>
          </a:ln>
        </p:spPr>
      </p:sp>
      <p:sp>
        <p:nvSpPr>
          <p:cNvPr id="51" name="Google Shape;51;p14"/>
          <p:cNvSpPr/>
          <p:nvPr>
            <p:ph idx="4" type="pic"/>
          </p:nvPr>
        </p:nvSpPr>
        <p:spPr>
          <a:xfrm>
            <a:off x="9091612" y="3324733"/>
            <a:ext cx="2936876" cy="2936876"/>
          </a:xfrm>
          <a:prstGeom prst="rect">
            <a:avLst/>
          </a:prstGeom>
          <a:solidFill>
            <a:schemeClr val="accent5"/>
          </a:solidFill>
          <a:ln>
            <a:noFill/>
          </a:ln>
        </p:spPr>
      </p:sp>
      <p:sp>
        <p:nvSpPr>
          <p:cNvPr id="52" name="Google Shape;52;p14"/>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14"/>
          <p:cNvSpPr/>
          <p:nvPr/>
        </p:nvSpPr>
        <p:spPr>
          <a:xfrm>
            <a:off x="6548755" y="850167"/>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56" name="Google Shape;56;p14"/>
          <p:cNvGrpSpPr/>
          <p:nvPr/>
        </p:nvGrpSpPr>
        <p:grpSpPr>
          <a:xfrm>
            <a:off x="5585919" y="5592565"/>
            <a:ext cx="828358" cy="828358"/>
            <a:chOff x="3393179" y="4841987"/>
            <a:chExt cx="828358" cy="828358"/>
          </a:xfrm>
        </p:grpSpPr>
        <p:sp>
          <p:nvSpPr>
            <p:cNvPr id="57" name="Google Shape;57;p14"/>
            <p:cNvSpPr/>
            <p:nvPr/>
          </p:nvSpPr>
          <p:spPr>
            <a:xfrm rot="8100000">
              <a:off x="3537358" y="4940429"/>
              <a:ext cx="540001"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8" name="Google Shape;58;p14"/>
            <p:cNvSpPr/>
            <p:nvPr/>
          </p:nvSpPr>
          <p:spPr>
            <a:xfrm rot="-8100000">
              <a:off x="3544558" y="4858365"/>
              <a:ext cx="270000" cy="540001"/>
            </a:xfrm>
            <a:prstGeom prst="ellipse">
              <a:avLst/>
            </a:prstGeom>
            <a:gradFill>
              <a:gsLst>
                <a:gs pos="0">
                  <a:srgbClr val="453E75">
                    <a:alpha val="32941"/>
                  </a:srgbClr>
                </a:gs>
                <a:gs pos="100000">
                  <a:srgbClr val="59EFC0">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ntroduction">
  <p:cSld name="3_Introduction">
    <p:spTree>
      <p:nvGrpSpPr>
        <p:cNvPr id="59" name="Shape 59"/>
        <p:cNvGrpSpPr/>
        <p:nvPr/>
      </p:nvGrpSpPr>
      <p:grpSpPr>
        <a:xfrm>
          <a:off x="0" y="0"/>
          <a:ext cx="0" cy="0"/>
          <a:chOff x="0" y="0"/>
          <a:chExt cx="0" cy="0"/>
        </a:xfrm>
      </p:grpSpPr>
      <p:sp>
        <p:nvSpPr>
          <p:cNvPr id="60" name="Google Shape;60;p15"/>
          <p:cNvSpPr txBox="1"/>
          <p:nvPr>
            <p:ph type="title"/>
          </p:nvPr>
        </p:nvSpPr>
        <p:spPr>
          <a:xfrm>
            <a:off x="550863" y="4507200"/>
            <a:ext cx="4500562" cy="156295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5"/>
          <p:cNvSpPr/>
          <p:nvPr>
            <p:ph idx="2" type="pic"/>
          </p:nvPr>
        </p:nvSpPr>
        <p:spPr>
          <a:xfrm>
            <a:off x="0" y="0"/>
            <a:ext cx="3054096" cy="3776472"/>
          </a:xfrm>
          <a:prstGeom prst="rect">
            <a:avLst/>
          </a:prstGeom>
          <a:solidFill>
            <a:schemeClr val="accent5"/>
          </a:solidFill>
          <a:ln>
            <a:noFill/>
          </a:ln>
        </p:spPr>
      </p:sp>
      <p:sp>
        <p:nvSpPr>
          <p:cNvPr id="62" name="Google Shape;62;p15"/>
          <p:cNvSpPr/>
          <p:nvPr>
            <p:ph idx="3" type="pic"/>
          </p:nvPr>
        </p:nvSpPr>
        <p:spPr>
          <a:xfrm>
            <a:off x="3054096" y="0"/>
            <a:ext cx="3054096" cy="3776472"/>
          </a:xfrm>
          <a:prstGeom prst="rect">
            <a:avLst/>
          </a:prstGeom>
          <a:solidFill>
            <a:schemeClr val="accent5"/>
          </a:solidFill>
          <a:ln>
            <a:noFill/>
          </a:ln>
        </p:spPr>
      </p:sp>
      <p:sp>
        <p:nvSpPr>
          <p:cNvPr id="63" name="Google Shape;63;p15"/>
          <p:cNvSpPr/>
          <p:nvPr>
            <p:ph idx="4" type="pic"/>
          </p:nvPr>
        </p:nvSpPr>
        <p:spPr>
          <a:xfrm>
            <a:off x="6083808" y="0"/>
            <a:ext cx="3054096" cy="3776472"/>
          </a:xfrm>
          <a:prstGeom prst="rect">
            <a:avLst/>
          </a:prstGeom>
          <a:solidFill>
            <a:schemeClr val="accent5"/>
          </a:solidFill>
          <a:ln>
            <a:noFill/>
          </a:ln>
        </p:spPr>
      </p:sp>
      <p:sp>
        <p:nvSpPr>
          <p:cNvPr id="64" name="Google Shape;64;p15"/>
          <p:cNvSpPr/>
          <p:nvPr>
            <p:ph idx="5" type="pic"/>
          </p:nvPr>
        </p:nvSpPr>
        <p:spPr>
          <a:xfrm>
            <a:off x="9137904" y="0"/>
            <a:ext cx="3054096" cy="3776472"/>
          </a:xfrm>
          <a:prstGeom prst="rect">
            <a:avLst/>
          </a:prstGeom>
          <a:solidFill>
            <a:schemeClr val="accent5"/>
          </a:solidFill>
          <a:ln>
            <a:noFill/>
          </a:ln>
        </p:spPr>
      </p:sp>
      <p:sp>
        <p:nvSpPr>
          <p:cNvPr id="65" name="Google Shape;65;p15"/>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5"/>
          <p:cNvSpPr txBox="1"/>
          <p:nvPr>
            <p:ph idx="1" type="body"/>
          </p:nvPr>
        </p:nvSpPr>
        <p:spPr>
          <a:xfrm>
            <a:off x="5262411" y="4508500"/>
            <a:ext cx="6221412" cy="1563688"/>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000"/>
              </a:spcBef>
              <a:spcAft>
                <a:spcPts val="0"/>
              </a:spcAft>
              <a:buClr>
                <a:schemeClr val="lt1"/>
              </a:buClr>
              <a:buSzPts val="2000"/>
              <a:buFont typeface="Arial"/>
              <a:buChar char="•"/>
              <a:defRPr sz="2000"/>
            </a:lvl1pPr>
            <a:lvl2pPr indent="-228600" lvl="1" marL="914400" algn="l">
              <a:lnSpc>
                <a:spcPct val="110000"/>
              </a:lnSpc>
              <a:spcBef>
                <a:spcPts val="800"/>
              </a:spcBef>
              <a:spcAft>
                <a:spcPts val="0"/>
              </a:spcAft>
              <a:buClr>
                <a:schemeClr val="lt1"/>
              </a:buClr>
              <a:buSzPts val="1900"/>
              <a:buNone/>
              <a:defRPr sz="1900"/>
            </a:lvl2pPr>
            <a:lvl3pPr indent="-228600" lvl="2" marL="1371600" algn="l">
              <a:lnSpc>
                <a:spcPct val="110000"/>
              </a:lnSpc>
              <a:spcBef>
                <a:spcPts val="800"/>
              </a:spcBef>
              <a:spcAft>
                <a:spcPts val="0"/>
              </a:spcAft>
              <a:buClr>
                <a:schemeClr val="lt1"/>
              </a:buClr>
              <a:buSzPts val="1900"/>
              <a:buNone/>
              <a:defRPr sz="1900"/>
            </a:lvl3pPr>
            <a:lvl4pPr indent="-228600" lvl="3" marL="1828800" algn="l">
              <a:lnSpc>
                <a:spcPct val="110000"/>
              </a:lnSpc>
              <a:spcBef>
                <a:spcPts val="800"/>
              </a:spcBef>
              <a:spcAft>
                <a:spcPts val="0"/>
              </a:spcAft>
              <a:buClr>
                <a:schemeClr val="lt1"/>
              </a:buClr>
              <a:buSzPts val="1900"/>
              <a:buNone/>
              <a:defRPr sz="1900"/>
            </a:lvl4pPr>
            <a:lvl5pPr indent="-228600" lvl="4" marL="2286000" algn="l">
              <a:lnSpc>
                <a:spcPct val="110000"/>
              </a:lnSpc>
              <a:spcBef>
                <a:spcPts val="800"/>
              </a:spcBef>
              <a:spcAft>
                <a:spcPts val="0"/>
              </a:spcAft>
              <a:buClr>
                <a:schemeClr val="lt1"/>
              </a:buClr>
              <a:buSzPts val="1900"/>
              <a:buNone/>
              <a:defRPr sz="19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break">
  <p:cSld name="4_Section break">
    <p:bg>
      <p:bgPr>
        <a:solidFill>
          <a:schemeClr val="dk1"/>
        </a:solidFill>
      </p:bgPr>
    </p:bg>
    <p:spTree>
      <p:nvGrpSpPr>
        <p:cNvPr id="69" name="Shape 69"/>
        <p:cNvGrpSpPr/>
        <p:nvPr/>
      </p:nvGrpSpPr>
      <p:grpSpPr>
        <a:xfrm>
          <a:off x="0" y="0"/>
          <a:ext cx="0" cy="0"/>
          <a:chOff x="0" y="0"/>
          <a:chExt cx="0" cy="0"/>
        </a:xfrm>
      </p:grpSpPr>
      <p:sp>
        <p:nvSpPr>
          <p:cNvPr id="70" name="Google Shape;70;p16"/>
          <p:cNvSpPr/>
          <p:nvPr>
            <p:ph idx="2" type="pic"/>
          </p:nvPr>
        </p:nvSpPr>
        <p:spPr>
          <a:xfrm>
            <a:off x="0" y="0"/>
            <a:ext cx="12192000" cy="6858000"/>
          </a:xfrm>
          <a:prstGeom prst="rect">
            <a:avLst/>
          </a:prstGeom>
          <a:solidFill>
            <a:schemeClr val="accent5"/>
          </a:solidFill>
          <a:ln>
            <a:noFill/>
          </a:ln>
        </p:spPr>
      </p:sp>
      <p:sp>
        <p:nvSpPr>
          <p:cNvPr id="71" name="Google Shape;71;p16"/>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16"/>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5" name="Google Shape;75;p16"/>
          <p:cNvSpPr/>
          <p:nvPr/>
        </p:nvSpPr>
        <p:spPr>
          <a:xfrm rot="10800000">
            <a:off x="0" y="-3"/>
            <a:ext cx="9000000"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6" name="Google Shape;76;p16"/>
          <p:cNvSpPr txBox="1"/>
          <p:nvPr>
            <p:ph type="ctrTitle"/>
          </p:nvPr>
        </p:nvSpPr>
        <p:spPr>
          <a:xfrm>
            <a:off x="550863" y="549275"/>
            <a:ext cx="5437187" cy="298623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6"/>
          <p:cNvSpPr txBox="1"/>
          <p:nvPr>
            <p:ph idx="1" type="subTitle"/>
          </p:nvPr>
        </p:nvSpPr>
        <p:spPr>
          <a:xfrm>
            <a:off x="550863" y="3816724"/>
            <a:ext cx="5437187" cy="2265216"/>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break">
  <p:cSld name="5_Section break">
    <p:bg>
      <p:bgPr>
        <a:solidFill>
          <a:schemeClr val="dk1"/>
        </a:solidFill>
      </p:bgPr>
    </p:bg>
    <p:spTree>
      <p:nvGrpSpPr>
        <p:cNvPr id="78" name="Shape 78"/>
        <p:cNvGrpSpPr/>
        <p:nvPr/>
      </p:nvGrpSpPr>
      <p:grpSpPr>
        <a:xfrm>
          <a:off x="0" y="0"/>
          <a:ext cx="0" cy="0"/>
          <a:chOff x="0" y="0"/>
          <a:chExt cx="0" cy="0"/>
        </a:xfrm>
      </p:grpSpPr>
      <p:sp>
        <p:nvSpPr>
          <p:cNvPr id="79" name="Google Shape;79;p17"/>
          <p:cNvSpPr/>
          <p:nvPr>
            <p:ph idx="2" type="pic"/>
          </p:nvPr>
        </p:nvSpPr>
        <p:spPr>
          <a:xfrm>
            <a:off x="0" y="0"/>
            <a:ext cx="12192000" cy="6858000"/>
          </a:xfrm>
          <a:prstGeom prst="rect">
            <a:avLst/>
          </a:prstGeom>
          <a:solidFill>
            <a:schemeClr val="dk2"/>
          </a:solidFill>
          <a:ln>
            <a:noFill/>
          </a:ln>
        </p:spPr>
      </p:sp>
      <p:sp>
        <p:nvSpPr>
          <p:cNvPr id="80" name="Google Shape;80;p17"/>
          <p:cNvSpPr txBox="1"/>
          <p:nvPr>
            <p:ph idx="1" type="subTitle"/>
          </p:nvPr>
        </p:nvSpPr>
        <p:spPr>
          <a:xfrm>
            <a:off x="0" y="3557281"/>
            <a:ext cx="6640285" cy="330071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Autofit/>
          </a:bodyPr>
          <a:lstStyle>
            <a:lvl1pPr lvl="0" algn="l">
              <a:lnSpc>
                <a:spcPct val="200000"/>
              </a:lnSpc>
              <a:spcBef>
                <a:spcPts val="1000"/>
              </a:spcBef>
              <a:spcAft>
                <a:spcPts val="0"/>
              </a:spcAft>
              <a:buClr>
                <a:schemeClr val="lt1"/>
              </a:buClr>
              <a:buSzPts val="2000"/>
              <a:buNone/>
              <a:defRPr/>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81" name="Google Shape;81;p17"/>
          <p:cNvSpPr txBox="1"/>
          <p:nvPr>
            <p:ph type="ctrTitle"/>
          </p:nvPr>
        </p:nvSpPr>
        <p:spPr>
          <a:xfrm>
            <a:off x="0" y="0"/>
            <a:ext cx="6640285" cy="3535509"/>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400"/>
              <a:buFont typeface="Play"/>
              <a:buNone/>
              <a:defRPr sz="6400"/>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eam">
  <p:cSld name="8_Team">
    <p:spTree>
      <p:nvGrpSpPr>
        <p:cNvPr id="82" name="Shape 82"/>
        <p:cNvGrpSpPr/>
        <p:nvPr/>
      </p:nvGrpSpPr>
      <p:grpSpPr>
        <a:xfrm>
          <a:off x="0" y="0"/>
          <a:ext cx="0" cy="0"/>
          <a:chOff x="0" y="0"/>
          <a:chExt cx="0" cy="0"/>
        </a:xfrm>
      </p:grpSpPr>
      <p:sp>
        <p:nvSpPr>
          <p:cNvPr id="83" name="Google Shape;83;p18"/>
          <p:cNvSpPr/>
          <p:nvPr/>
        </p:nvSpPr>
        <p:spPr>
          <a:xfrm>
            <a:off x="0" y="5773729"/>
            <a:ext cx="12192000" cy="1084271"/>
          </a:xfrm>
          <a:prstGeom prst="rect">
            <a:avLst/>
          </a:prstGeom>
          <a:gradFill>
            <a:gsLst>
              <a:gs pos="0">
                <a:srgbClr val="1B192E">
                  <a:alpha val="0"/>
                </a:srgbClr>
              </a:gs>
              <a:gs pos="40000">
                <a:srgbClr val="1B192E">
                  <a:alpha val="0"/>
                </a:srgbClr>
              </a:gs>
              <a:gs pos="100000">
                <a:srgbClr val="1B192E">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4" name="Google Shape;84;p18"/>
          <p:cNvSpPr/>
          <p:nvPr/>
        </p:nvSpPr>
        <p:spPr>
          <a:xfrm>
            <a:off x="10288775" y="762609"/>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5" name="Google Shape;85;p18"/>
          <p:cNvSpPr txBox="1"/>
          <p:nvPr>
            <p:ph type="ctrTitle"/>
          </p:nvPr>
        </p:nvSpPr>
        <p:spPr>
          <a:xfrm>
            <a:off x="548640" y="548640"/>
            <a:ext cx="8281987" cy="125304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6" name="Google Shape;86;p18"/>
          <p:cNvGrpSpPr/>
          <p:nvPr/>
        </p:nvGrpSpPr>
        <p:grpSpPr>
          <a:xfrm>
            <a:off x="1763106" y="4294374"/>
            <a:ext cx="2083885" cy="2083885"/>
            <a:chOff x="4842143" y="3556857"/>
            <a:chExt cx="2083885" cy="2083885"/>
          </a:xfrm>
        </p:grpSpPr>
        <p:sp>
          <p:nvSpPr>
            <p:cNvPr id="87" name="Google Shape;87;p18"/>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8" name="Google Shape;88;p18"/>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9" name="Google Shape;89;p18"/>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90" name="Google Shape;90;p18"/>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91" name="Google Shape;91;p18"/>
          <p:cNvSpPr/>
          <p:nvPr>
            <p:ph idx="2" type="pic"/>
          </p:nvPr>
        </p:nvSpPr>
        <p:spPr>
          <a:xfrm>
            <a:off x="1078992" y="1990724"/>
            <a:ext cx="1691640" cy="1435608"/>
          </a:xfrm>
          <a:prstGeom prst="rect">
            <a:avLst/>
          </a:prstGeom>
          <a:solidFill>
            <a:schemeClr val="accent5"/>
          </a:solidFill>
          <a:ln>
            <a:noFill/>
          </a:ln>
        </p:spPr>
      </p:sp>
      <p:sp>
        <p:nvSpPr>
          <p:cNvPr id="92" name="Google Shape;92;p18"/>
          <p:cNvSpPr/>
          <p:nvPr>
            <p:ph idx="3" type="pic"/>
          </p:nvPr>
        </p:nvSpPr>
        <p:spPr>
          <a:xfrm>
            <a:off x="3838384" y="1990724"/>
            <a:ext cx="1691640" cy="1435608"/>
          </a:xfrm>
          <a:prstGeom prst="rect">
            <a:avLst/>
          </a:prstGeom>
          <a:solidFill>
            <a:schemeClr val="accent5"/>
          </a:solidFill>
          <a:ln>
            <a:noFill/>
          </a:ln>
        </p:spPr>
      </p:sp>
      <p:sp>
        <p:nvSpPr>
          <p:cNvPr id="93" name="Google Shape;93;p18"/>
          <p:cNvSpPr/>
          <p:nvPr>
            <p:ph idx="4" type="pic"/>
          </p:nvPr>
        </p:nvSpPr>
        <p:spPr>
          <a:xfrm>
            <a:off x="6661976" y="1993392"/>
            <a:ext cx="1691640" cy="1435608"/>
          </a:xfrm>
          <a:prstGeom prst="rect">
            <a:avLst/>
          </a:prstGeom>
          <a:solidFill>
            <a:schemeClr val="accent5"/>
          </a:solidFill>
          <a:ln>
            <a:noFill/>
          </a:ln>
        </p:spPr>
      </p:sp>
      <p:sp>
        <p:nvSpPr>
          <p:cNvPr id="94" name="Google Shape;94;p18"/>
          <p:cNvSpPr/>
          <p:nvPr>
            <p:ph idx="5" type="pic"/>
          </p:nvPr>
        </p:nvSpPr>
        <p:spPr>
          <a:xfrm>
            <a:off x="9485568" y="1990724"/>
            <a:ext cx="1691640" cy="1435608"/>
          </a:xfrm>
          <a:prstGeom prst="rect">
            <a:avLst/>
          </a:prstGeom>
          <a:solidFill>
            <a:schemeClr val="accent5"/>
          </a:solidFill>
          <a:ln>
            <a:noFill/>
          </a:ln>
        </p:spPr>
      </p:sp>
      <p:sp>
        <p:nvSpPr>
          <p:cNvPr id="95" name="Google Shape;95;p18"/>
          <p:cNvSpPr txBox="1"/>
          <p:nvPr>
            <p:ph idx="1" type="body"/>
          </p:nvPr>
        </p:nvSpPr>
        <p:spPr>
          <a:xfrm>
            <a:off x="1079500" y="3781425"/>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6" name="Google Shape;96;p18"/>
          <p:cNvSpPr txBox="1"/>
          <p:nvPr>
            <p:ph idx="6" type="body"/>
          </p:nvPr>
        </p:nvSpPr>
        <p:spPr>
          <a:xfrm>
            <a:off x="1078733" y="4232949"/>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7" name="Google Shape;97;p18"/>
          <p:cNvSpPr txBox="1"/>
          <p:nvPr>
            <p:ph idx="7" type="body"/>
          </p:nvPr>
        </p:nvSpPr>
        <p:spPr>
          <a:xfrm>
            <a:off x="3839151" y="3781425"/>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8" name="Google Shape;98;p18"/>
          <p:cNvSpPr txBox="1"/>
          <p:nvPr>
            <p:ph idx="8" type="body"/>
          </p:nvPr>
        </p:nvSpPr>
        <p:spPr>
          <a:xfrm>
            <a:off x="3838384" y="4232949"/>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9" name="Google Shape;99;p18"/>
          <p:cNvSpPr txBox="1"/>
          <p:nvPr>
            <p:ph idx="9" type="body"/>
          </p:nvPr>
        </p:nvSpPr>
        <p:spPr>
          <a:xfrm>
            <a:off x="6662743" y="3781425"/>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0" name="Google Shape;100;p18"/>
          <p:cNvSpPr txBox="1"/>
          <p:nvPr>
            <p:ph idx="13" type="body"/>
          </p:nvPr>
        </p:nvSpPr>
        <p:spPr>
          <a:xfrm>
            <a:off x="6661976" y="4232949"/>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p18"/>
          <p:cNvSpPr txBox="1"/>
          <p:nvPr>
            <p:ph idx="14" type="body"/>
          </p:nvPr>
        </p:nvSpPr>
        <p:spPr>
          <a:xfrm>
            <a:off x="9433112" y="3787288"/>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2" name="Google Shape;102;p18"/>
          <p:cNvSpPr txBox="1"/>
          <p:nvPr>
            <p:ph idx="15" type="body"/>
          </p:nvPr>
        </p:nvSpPr>
        <p:spPr>
          <a:xfrm>
            <a:off x="9432345" y="4238812"/>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3" name="Google Shape;103;p18"/>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8"/>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 2 column (comparison slide)" type="twoTxTwoObj">
  <p:cSld name="TWO_OBJECTS_WITH_TEXT">
    <p:spTree>
      <p:nvGrpSpPr>
        <p:cNvPr id="106" name="Shape 106"/>
        <p:cNvGrpSpPr/>
        <p:nvPr/>
      </p:nvGrpSpPr>
      <p:grpSpPr>
        <a:xfrm>
          <a:off x="0" y="0"/>
          <a:ext cx="0" cy="0"/>
          <a:chOff x="0" y="0"/>
          <a:chExt cx="0" cy="0"/>
        </a:xfrm>
      </p:grpSpPr>
      <p:sp>
        <p:nvSpPr>
          <p:cNvPr id="107" name="Google Shape;107;p19"/>
          <p:cNvSpPr/>
          <p:nvPr/>
        </p:nvSpPr>
        <p:spPr>
          <a:xfrm>
            <a:off x="11091612" y="5893466"/>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8" name="Google Shape;108;p19"/>
          <p:cNvSpPr/>
          <p:nvPr/>
        </p:nvSpPr>
        <p:spPr>
          <a:xfrm>
            <a:off x="11451612" y="5827878"/>
            <a:ext cx="379049" cy="360000"/>
          </a:xfrm>
          <a:prstGeom prst="rect">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9" name="Google Shape;109;p19"/>
          <p:cNvSpPr txBox="1"/>
          <p:nvPr>
            <p:ph type="title"/>
          </p:nvPr>
        </p:nvSpPr>
        <p:spPr>
          <a:xfrm>
            <a:off x="550862" y="549275"/>
            <a:ext cx="11097551" cy="1332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550864" y="1731375"/>
            <a:ext cx="5437186"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1400"/>
              <a:buNone/>
              <a:defRPr b="0" sz="1400" cap="none">
                <a:solidFill>
                  <a:schemeClr val="lt1"/>
                </a:solidFill>
                <a:latin typeface="Gill Sans"/>
                <a:ea typeface="Gill Sans"/>
                <a:cs typeface="Gill Sans"/>
                <a:sym typeface="Gill Sans"/>
              </a:defRPr>
            </a:lvl1pPr>
            <a:lvl2pPr indent="-228600" lvl="1" marL="914400" algn="l">
              <a:lnSpc>
                <a:spcPct val="110000"/>
              </a:lnSpc>
              <a:spcBef>
                <a:spcPts val="800"/>
              </a:spcBef>
              <a:spcAft>
                <a:spcPts val="0"/>
              </a:spcAft>
              <a:buClr>
                <a:schemeClr val="lt1"/>
              </a:buClr>
              <a:buSzPts val="2000"/>
              <a:buNone/>
              <a:defRPr b="1" sz="2000"/>
            </a:lvl2pPr>
            <a:lvl3pPr indent="-228600" lvl="2" marL="1371600" algn="l">
              <a:lnSpc>
                <a:spcPct val="110000"/>
              </a:lnSpc>
              <a:spcBef>
                <a:spcPts val="800"/>
              </a:spcBef>
              <a:spcAft>
                <a:spcPts val="0"/>
              </a:spcAft>
              <a:buClr>
                <a:schemeClr val="lt1"/>
              </a:buClr>
              <a:buSzPts val="1800"/>
              <a:buNone/>
              <a:defRPr b="1" sz="1800"/>
            </a:lvl3pPr>
            <a:lvl4pPr indent="-228600" lvl="3" marL="1828800" algn="l">
              <a:lnSpc>
                <a:spcPct val="110000"/>
              </a:lnSpc>
              <a:spcBef>
                <a:spcPts val="800"/>
              </a:spcBef>
              <a:spcAft>
                <a:spcPts val="0"/>
              </a:spcAft>
              <a:buClr>
                <a:schemeClr val="lt1"/>
              </a:buClr>
              <a:buSzPts val="1600"/>
              <a:buNone/>
              <a:defRPr b="1" sz="1600"/>
            </a:lvl4pPr>
            <a:lvl5pPr indent="-228600" lvl="4" marL="2286000" algn="l">
              <a:lnSpc>
                <a:spcPct val="110000"/>
              </a:lnSpc>
              <a:spcBef>
                <a:spcPts val="800"/>
              </a:spcBef>
              <a:spcAft>
                <a:spcPts val="0"/>
              </a:spcAft>
              <a:buClr>
                <a:schemeClr val="lt1"/>
              </a:buClr>
              <a:buSzPts val="1600"/>
              <a:buNone/>
              <a:defRPr b="1" sz="1600"/>
            </a:lvl5pPr>
            <a:lvl6pPr indent="-228600" lvl="5" marL="2743200" algn="l">
              <a:lnSpc>
                <a:spcPct val="90000"/>
              </a:lnSpc>
              <a:spcBef>
                <a:spcPts val="8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1" name="Google Shape;111;p19"/>
          <p:cNvSpPr txBox="1"/>
          <p:nvPr>
            <p:ph idx="2" type="body"/>
          </p:nvPr>
        </p:nvSpPr>
        <p:spPr>
          <a:xfrm>
            <a:off x="550863" y="2427370"/>
            <a:ext cx="5429114" cy="3515555"/>
          </a:xfrm>
          <a:prstGeom prst="rect">
            <a:avLst/>
          </a:prstGeom>
          <a:noFill/>
          <a:ln>
            <a:noFill/>
          </a:ln>
        </p:spPr>
        <p:txBody>
          <a:bodyPr anchorCtr="0" anchor="t" bIns="0" lIns="0" spcFirstLastPara="1" rIns="0" wrap="square" tIns="0">
            <a:noAutofit/>
          </a:bodyPr>
          <a:lstStyle>
            <a:lvl1pPr indent="-381000" lvl="0" marL="457200" algn="l">
              <a:lnSpc>
                <a:spcPct val="110000"/>
              </a:lnSpc>
              <a:spcBef>
                <a:spcPts val="1000"/>
              </a:spcBef>
              <a:spcAft>
                <a:spcPts val="0"/>
              </a:spcAft>
              <a:buClr>
                <a:schemeClr val="lt1"/>
              </a:buClr>
              <a:buSzPts val="2400"/>
              <a:buChar char="•"/>
              <a:defRPr sz="24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2" name="Google Shape;112;p19"/>
          <p:cNvSpPr txBox="1"/>
          <p:nvPr>
            <p:ph idx="3" type="body"/>
          </p:nvPr>
        </p:nvSpPr>
        <p:spPr>
          <a:xfrm>
            <a:off x="6212024" y="1731375"/>
            <a:ext cx="5436392"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1400"/>
              <a:buNone/>
              <a:defRPr b="0" sz="14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3" name="Google Shape;113;p19"/>
          <p:cNvSpPr txBox="1"/>
          <p:nvPr>
            <p:ph idx="4" type="body"/>
          </p:nvPr>
        </p:nvSpPr>
        <p:spPr>
          <a:xfrm>
            <a:off x="6212023" y="2427370"/>
            <a:ext cx="5436391" cy="3515555"/>
          </a:xfrm>
          <a:prstGeom prst="rect">
            <a:avLst/>
          </a:prstGeom>
          <a:noFill/>
          <a:ln>
            <a:noFill/>
          </a:ln>
        </p:spPr>
        <p:txBody>
          <a:bodyPr anchorCtr="0" anchor="t" bIns="0" lIns="0" spcFirstLastPara="1" rIns="0" wrap="square" tIns="0">
            <a:noAutofit/>
          </a:bodyPr>
          <a:lstStyle>
            <a:lvl1pPr indent="-381000" lvl="0" marL="457200" algn="l">
              <a:lnSpc>
                <a:spcPct val="110000"/>
              </a:lnSpc>
              <a:spcBef>
                <a:spcPts val="1000"/>
              </a:spcBef>
              <a:spcAft>
                <a:spcPts val="0"/>
              </a:spcAft>
              <a:buClr>
                <a:schemeClr val="lt1"/>
              </a:buClr>
              <a:buSzPts val="2400"/>
              <a:buChar char="•"/>
              <a:defRPr sz="24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4" name="Google Shape;114;p19"/>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9"/>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9"/>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550863" y="550800"/>
            <a:ext cx="11090275" cy="133305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Play"/>
              <a:buNone/>
              <a:defRPr b="0" i="0" sz="4800" u="none" cap="none" strike="noStrik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550863" y="2113862"/>
            <a:ext cx="11091600" cy="3978963"/>
          </a:xfrm>
          <a:prstGeom prst="rect">
            <a:avLst/>
          </a:prstGeom>
          <a:noFill/>
          <a:ln>
            <a:noFill/>
          </a:ln>
        </p:spPr>
        <p:txBody>
          <a:bodyPr anchorCtr="0" anchor="t" bIns="0" lIns="0" spcFirstLastPara="1" rIns="0" wrap="square" tIns="0">
            <a:noAutofit/>
          </a:bodyPr>
          <a:lstStyle>
            <a:lvl1pPr indent="-355600" lvl="0" marL="457200" marR="0" rtl="0" algn="l">
              <a:lnSpc>
                <a:spcPct val="110000"/>
              </a:lnSpc>
              <a:spcBef>
                <a:spcPts val="1000"/>
              </a:spcBef>
              <a:spcAft>
                <a:spcPts val="0"/>
              </a:spcAft>
              <a:buClr>
                <a:schemeClr val="lt1"/>
              </a:buClr>
              <a:buSzPts val="2000"/>
              <a:buFont typeface="Arial"/>
              <a:buChar char="•"/>
              <a:defRPr b="0" i="0" sz="2000" u="none" cap="none" strike="noStrike">
                <a:solidFill>
                  <a:schemeClr val="lt1"/>
                </a:solidFill>
                <a:latin typeface="Gill Sans"/>
                <a:ea typeface="Gill Sans"/>
                <a:cs typeface="Gill Sans"/>
                <a:sym typeface="Gill Sans"/>
              </a:defRPr>
            </a:lvl1pPr>
            <a:lvl2pPr indent="-317500" lvl="1" marL="9144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2pPr>
            <a:lvl3pPr indent="-317500" lvl="2" marL="13716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3pPr>
            <a:lvl4pPr indent="-317500" lvl="3" marL="18288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4pPr>
            <a:lvl5pPr indent="-317500" lvl="4" marL="22860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5pPr>
            <a:lvl6pPr indent="-342900" lvl="5" marL="2743200" marR="0" rtl="0" algn="l">
              <a:lnSpc>
                <a:spcPct val="90000"/>
              </a:lnSpc>
              <a:spcBef>
                <a:spcPts val="8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9pPr>
          </a:lstStyle>
          <a:p/>
        </p:txBody>
      </p:sp>
      <p:sp>
        <p:nvSpPr>
          <p:cNvPr id="12" name="Google Shape;12;p10"/>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b="0" i="0" sz="1000" u="none" cap="none" strike="noStrike">
                <a:solidFill>
                  <a:srgbClr val="A5A5A5"/>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3" name="Google Shape;13;p10"/>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b="0" i="0" sz="1000" u="none" cap="none" strike="noStrike">
                <a:solidFill>
                  <a:srgbClr val="A5A5A5"/>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4" name="Google Shape;14;p10"/>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marR="0" rtl="0" algn="r">
              <a:spcBef>
                <a:spcPts val="0"/>
              </a:spcBef>
              <a:buNone/>
              <a:defRPr b="0" i="0" sz="1000" u="none" cap="none" strike="noStrike">
                <a:solidFill>
                  <a:srgbClr val="A5A5A5"/>
                </a:solidFill>
                <a:latin typeface="Gill Sans"/>
                <a:ea typeface="Gill Sans"/>
                <a:cs typeface="Gill Sans"/>
                <a:sym typeface="Gill Sans"/>
              </a:defRPr>
            </a:lvl1pPr>
            <a:lvl2pPr indent="0" lvl="1" marL="0" marR="0" rtl="0" algn="r">
              <a:spcBef>
                <a:spcPts val="0"/>
              </a:spcBef>
              <a:buNone/>
              <a:defRPr b="0" i="0" sz="1000" u="none" cap="none" strike="noStrike">
                <a:solidFill>
                  <a:srgbClr val="A5A5A5"/>
                </a:solidFill>
                <a:latin typeface="Gill Sans"/>
                <a:ea typeface="Gill Sans"/>
                <a:cs typeface="Gill Sans"/>
                <a:sym typeface="Gill Sans"/>
              </a:defRPr>
            </a:lvl2pPr>
            <a:lvl3pPr indent="0" lvl="2" marL="0" marR="0" rtl="0" algn="r">
              <a:spcBef>
                <a:spcPts val="0"/>
              </a:spcBef>
              <a:buNone/>
              <a:defRPr b="0" i="0" sz="1000" u="none" cap="none" strike="noStrike">
                <a:solidFill>
                  <a:srgbClr val="A5A5A5"/>
                </a:solidFill>
                <a:latin typeface="Gill Sans"/>
                <a:ea typeface="Gill Sans"/>
                <a:cs typeface="Gill Sans"/>
                <a:sym typeface="Gill Sans"/>
              </a:defRPr>
            </a:lvl3pPr>
            <a:lvl4pPr indent="0" lvl="3" marL="0" marR="0" rtl="0" algn="r">
              <a:spcBef>
                <a:spcPts val="0"/>
              </a:spcBef>
              <a:buNone/>
              <a:defRPr b="0" i="0" sz="1000" u="none" cap="none" strike="noStrike">
                <a:solidFill>
                  <a:srgbClr val="A5A5A5"/>
                </a:solidFill>
                <a:latin typeface="Gill Sans"/>
                <a:ea typeface="Gill Sans"/>
                <a:cs typeface="Gill Sans"/>
                <a:sym typeface="Gill Sans"/>
              </a:defRPr>
            </a:lvl4pPr>
            <a:lvl5pPr indent="0" lvl="4" marL="0" marR="0" rtl="0" algn="r">
              <a:spcBef>
                <a:spcPts val="0"/>
              </a:spcBef>
              <a:buNone/>
              <a:defRPr b="0" i="0" sz="1000" u="none" cap="none" strike="noStrike">
                <a:solidFill>
                  <a:srgbClr val="A5A5A5"/>
                </a:solidFill>
                <a:latin typeface="Gill Sans"/>
                <a:ea typeface="Gill Sans"/>
                <a:cs typeface="Gill Sans"/>
                <a:sym typeface="Gill Sans"/>
              </a:defRPr>
            </a:lvl5pPr>
            <a:lvl6pPr indent="0" lvl="5" marL="0" marR="0" rtl="0" algn="r">
              <a:spcBef>
                <a:spcPts val="0"/>
              </a:spcBef>
              <a:buNone/>
              <a:defRPr b="0" i="0" sz="1000" u="none" cap="none" strike="noStrike">
                <a:solidFill>
                  <a:srgbClr val="A5A5A5"/>
                </a:solidFill>
                <a:latin typeface="Gill Sans"/>
                <a:ea typeface="Gill Sans"/>
                <a:cs typeface="Gill Sans"/>
                <a:sym typeface="Gill Sans"/>
              </a:defRPr>
            </a:lvl6pPr>
            <a:lvl7pPr indent="0" lvl="6" marL="0" marR="0" rtl="0" algn="r">
              <a:spcBef>
                <a:spcPts val="0"/>
              </a:spcBef>
              <a:buNone/>
              <a:defRPr b="0" i="0" sz="1000" u="none" cap="none" strike="noStrike">
                <a:solidFill>
                  <a:srgbClr val="A5A5A5"/>
                </a:solidFill>
                <a:latin typeface="Gill Sans"/>
                <a:ea typeface="Gill Sans"/>
                <a:cs typeface="Gill Sans"/>
                <a:sym typeface="Gill Sans"/>
              </a:defRPr>
            </a:lvl7pPr>
            <a:lvl8pPr indent="0" lvl="7" marL="0" marR="0" rtl="0" algn="r">
              <a:spcBef>
                <a:spcPts val="0"/>
              </a:spcBef>
              <a:buNone/>
              <a:defRPr b="0" i="0" sz="1000" u="none" cap="none" strike="noStrike">
                <a:solidFill>
                  <a:srgbClr val="A5A5A5"/>
                </a:solidFill>
                <a:latin typeface="Gill Sans"/>
                <a:ea typeface="Gill Sans"/>
                <a:cs typeface="Gill Sans"/>
                <a:sym typeface="Gill Sans"/>
              </a:defRPr>
            </a:lvl8pPr>
            <a:lvl9pPr indent="0" lvl="8" marL="0" marR="0" rtl="0" algn="r">
              <a:spcBef>
                <a:spcPts val="0"/>
              </a:spcBef>
              <a:buNone/>
              <a:defRPr b="0" i="0" sz="1000" u="none" cap="none" strike="noStrike">
                <a:solidFill>
                  <a:srgbClr val="A5A5A5"/>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guide id="3" pos="347">
          <p15:clr>
            <a:srgbClr val="F26B43"/>
          </p15:clr>
        </p15:guide>
        <p15:guide id="4" pos="7333">
          <p15:clr>
            <a:srgbClr val="F26B43"/>
          </p15:clr>
        </p15:guide>
        <p15:guide id="5" orient="horz" pos="346">
          <p15:clr>
            <a:srgbClr val="F26B43"/>
          </p15:clr>
        </p15:guide>
        <p15:guide id="6" orient="horz" pos="3974">
          <p15:clr>
            <a:srgbClr val="F26B43"/>
          </p15:clr>
        </p15:guide>
        <p15:guide id="7" pos="824">
          <p15:clr>
            <a:srgbClr val="A4A3A4"/>
          </p15:clr>
        </p15:guide>
        <p15:guide id="8" pos="937">
          <p15:clr>
            <a:srgbClr val="A4A3A4"/>
          </p15:clr>
        </p15:guide>
        <p15:guide id="9" pos="1413">
          <p15:clr>
            <a:srgbClr val="A4A3A4"/>
          </p15:clr>
        </p15:guide>
        <p15:guide id="10" pos="1527">
          <p15:clr>
            <a:srgbClr val="A4A3A4"/>
          </p15:clr>
        </p15:guide>
        <p15:guide id="11" pos="2003">
          <p15:clr>
            <a:srgbClr val="A4A3A4"/>
          </p15:clr>
        </p15:guide>
        <p15:guide id="12" pos="2116">
          <p15:clr>
            <a:srgbClr val="A4A3A4"/>
          </p15:clr>
        </p15:guide>
        <p15:guide id="13" pos="2593">
          <p15:clr>
            <a:srgbClr val="A4A3A4"/>
          </p15:clr>
        </p15:guide>
        <p15:guide id="14" pos="2706">
          <p15:clr>
            <a:srgbClr val="A4A3A4"/>
          </p15:clr>
        </p15:guide>
        <p15:guide id="15" pos="3182">
          <p15:clr>
            <a:srgbClr val="A4A3A4"/>
          </p15:clr>
        </p15:guide>
        <p15:guide id="16" pos="3318">
          <p15:clr>
            <a:srgbClr val="A4A3A4"/>
          </p15:clr>
        </p15:guide>
        <p15:guide id="17" pos="3772">
          <p15:clr>
            <a:srgbClr val="A4A3A4"/>
          </p15:clr>
        </p15:guide>
        <p15:guide id="18" pos="3908">
          <p15:clr>
            <a:srgbClr val="A4A3A4"/>
          </p15:clr>
        </p15:guide>
        <p15:guide id="19" pos="4362">
          <p15:clr>
            <a:srgbClr val="A4A3A4"/>
          </p15:clr>
        </p15:guide>
        <p15:guide id="20" pos="4498">
          <p15:clr>
            <a:srgbClr val="A4A3A4"/>
          </p15:clr>
        </p15:guide>
        <p15:guide id="21" pos="4951">
          <p15:clr>
            <a:srgbClr val="A4A3A4"/>
          </p15:clr>
        </p15:guide>
        <p15:guide id="22" pos="5087">
          <p15:clr>
            <a:srgbClr val="A4A3A4"/>
          </p15:clr>
        </p15:guide>
        <p15:guide id="23" pos="5541">
          <p15:clr>
            <a:srgbClr val="A4A3A4"/>
          </p15:clr>
        </p15:guide>
        <p15:guide id="24" pos="5677">
          <p15:clr>
            <a:srgbClr val="A4A3A4"/>
          </p15:clr>
        </p15:guide>
        <p15:guide id="25" pos="6153">
          <p15:clr>
            <a:srgbClr val="A4A3A4"/>
          </p15:clr>
        </p15:guide>
        <p15:guide id="26" pos="6267">
          <p15:clr>
            <a:srgbClr val="A4A3A4"/>
          </p15:clr>
        </p15:guide>
        <p15:guide id="27" pos="6743">
          <p15:clr>
            <a:srgbClr val="A4A3A4"/>
          </p15:clr>
        </p15:guide>
        <p15:guide id="28" pos="6856">
          <p15:clr>
            <a:srgbClr val="A4A3A4"/>
          </p15:clr>
        </p15:guide>
        <p15:guide id="29" orient="horz" pos="3838">
          <p15:clr>
            <a:srgbClr val="A4A3A4"/>
          </p15:clr>
        </p15:guide>
        <p15:guide id="30" orient="horz" pos="2092">
          <p15:clr>
            <a:srgbClr val="A4A3A4"/>
          </p15:clr>
        </p15:guide>
        <p15:guide id="31" orient="horz" pos="2228">
          <p15:clr>
            <a:srgbClr val="A4A3A4"/>
          </p15:clr>
        </p15:guide>
        <p15:guide id="32" orient="horz" pos="845">
          <p15:clr>
            <a:srgbClr val="A4A3A4"/>
          </p15:clr>
        </p15:guide>
        <p15:guide id="33" orient="horz" pos="958">
          <p15:clr>
            <a:srgbClr val="A4A3A4"/>
          </p15:clr>
        </p15:guide>
        <p15:guide id="34" orient="horz" pos="1480">
          <p15:clr>
            <a:srgbClr val="A4A3A4"/>
          </p15:clr>
        </p15:guide>
        <p15:guide id="35" orient="horz" pos="1593">
          <p15:clr>
            <a:srgbClr val="A4A3A4"/>
          </p15:clr>
        </p15:guide>
        <p15:guide id="36" orient="horz" pos="2727">
          <p15:clr>
            <a:srgbClr val="A4A3A4"/>
          </p15:clr>
        </p15:guide>
        <p15:guide id="37" orient="horz" pos="2840">
          <p15:clr>
            <a:srgbClr val="A4A3A4"/>
          </p15:clr>
        </p15:guide>
        <p15:guide id="38" orient="horz" pos="3339">
          <p15:clr>
            <a:srgbClr val="A4A3A4"/>
          </p15:clr>
        </p15:guide>
        <p15:guide id="39" orient="horz" pos="347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EgnjgtsPmGQ"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
          <p:cNvSpPr txBox="1"/>
          <p:nvPr>
            <p:ph type="ctrTitle"/>
          </p:nvPr>
        </p:nvSpPr>
        <p:spPr>
          <a:xfrm>
            <a:off x="7814606" y="1051551"/>
            <a:ext cx="4008018" cy="1591896"/>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Clr>
                <a:schemeClr val="lt1"/>
              </a:buClr>
              <a:buSzPts val="5400"/>
              <a:buFont typeface="Play"/>
              <a:buNone/>
            </a:pPr>
            <a:r>
              <a:rPr i="1" lang="en-US" sz="5400"/>
              <a:t>The Mystery </a:t>
            </a:r>
            <a:br>
              <a:rPr i="1" lang="en-US" sz="5400"/>
            </a:br>
            <a:r>
              <a:rPr i="1" lang="en-US" sz="5400"/>
              <a:t>of Light</a:t>
            </a:r>
            <a:endParaRPr/>
          </a:p>
        </p:txBody>
      </p:sp>
      <p:pic>
        <p:nvPicPr>
          <p:cNvPr descr="Data Points Digital background" id="205" name="Google Shape;205;p1"/>
          <p:cNvPicPr preferRelativeResize="0"/>
          <p:nvPr>
            <p:ph idx="2" type="pic"/>
          </p:nvPr>
        </p:nvPicPr>
        <p:blipFill rotWithShape="1">
          <a:blip r:embed="rId3">
            <a:alphaModFix/>
          </a:blip>
          <a:srcRect b="0" l="0" r="0" t="0"/>
          <a:stretch/>
        </p:blipFill>
        <p:spPr>
          <a:xfrm>
            <a:off x="0" y="0"/>
            <a:ext cx="7452360" cy="6858000"/>
          </a:xfrm>
          <a:prstGeom prst="rect">
            <a:avLst/>
          </a:prstGeom>
          <a:solidFill>
            <a:schemeClr val="accent5"/>
          </a:solidFill>
          <a:ln>
            <a:noFill/>
          </a:ln>
        </p:spPr>
      </p:pic>
      <p:sp>
        <p:nvSpPr>
          <p:cNvPr id="206" name="Google Shape;206;p1"/>
          <p:cNvSpPr txBox="1"/>
          <p:nvPr/>
        </p:nvSpPr>
        <p:spPr>
          <a:xfrm>
            <a:off x="7814606" y="3820129"/>
            <a:ext cx="4008019"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300" u="none" cap="none" strike="noStrike">
                <a:solidFill>
                  <a:schemeClr val="lt1"/>
                </a:solidFill>
                <a:latin typeface="Gill Sans"/>
                <a:ea typeface="Gill Sans"/>
                <a:cs typeface="Gill Sans"/>
                <a:sym typeface="Gill Sans"/>
              </a:rPr>
              <a:t>“For with you is the fountain of life, and in your light, we see light…” </a:t>
            </a:r>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r">
              <a:spcBef>
                <a:spcPts val="0"/>
              </a:spcBef>
              <a:spcAft>
                <a:spcPts val="0"/>
              </a:spcAft>
              <a:buNone/>
            </a:pPr>
            <a:r>
              <a:rPr lang="en-US" sz="1800">
                <a:solidFill>
                  <a:schemeClr val="lt1"/>
                </a:solidFill>
                <a:latin typeface="Gill Sans"/>
                <a:ea typeface="Gill Sans"/>
                <a:cs typeface="Gill Sans"/>
                <a:sym typeface="Gill Sans"/>
              </a:rPr>
              <a:t>Psalm 36:10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0" name="Shape 210"/>
        <p:cNvGrpSpPr/>
        <p:nvPr/>
      </p:nvGrpSpPr>
      <p:grpSpPr>
        <a:xfrm>
          <a:off x="0" y="0"/>
          <a:ext cx="0" cy="0"/>
          <a:chOff x="0" y="0"/>
          <a:chExt cx="0" cy="0"/>
        </a:xfrm>
      </p:grpSpPr>
      <p:grpSp>
        <p:nvGrpSpPr>
          <p:cNvPr id="211" name="Google Shape;211;p2"/>
          <p:cNvGrpSpPr/>
          <p:nvPr/>
        </p:nvGrpSpPr>
        <p:grpSpPr>
          <a:xfrm>
            <a:off x="363888" y="5322560"/>
            <a:ext cx="1030305" cy="1030305"/>
            <a:chOff x="10240859" y="1436639"/>
            <a:chExt cx="1030305" cy="1030305"/>
          </a:xfrm>
        </p:grpSpPr>
        <p:sp>
          <p:nvSpPr>
            <p:cNvPr id="212" name="Google Shape;212;p2"/>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3" name="Google Shape;213;p2"/>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4" name="Google Shape;214;p2"/>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5" name="Google Shape;215;p2"/>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16" name="Google Shape;216;p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217" name="Google Shape;217;p2"/>
          <p:cNvPicPr preferRelativeResize="0"/>
          <p:nvPr>
            <p:ph idx="2" type="pic"/>
          </p:nvPr>
        </p:nvPicPr>
        <p:blipFill rotWithShape="1">
          <a:blip r:embed="rId3">
            <a:alphaModFix/>
          </a:blip>
          <a:srcRect b="13523" l="0" r="0" t="13522"/>
          <a:stretch/>
        </p:blipFill>
        <p:spPr>
          <a:xfrm>
            <a:off x="553403" y="884574"/>
            <a:ext cx="5092062" cy="5088852"/>
          </a:xfrm>
          <a:prstGeom prst="rect">
            <a:avLst/>
          </a:prstGeom>
          <a:noFill/>
          <a:ln>
            <a:noFill/>
          </a:ln>
        </p:spPr>
      </p:pic>
      <p:sp>
        <p:nvSpPr>
          <p:cNvPr id="218" name="Google Shape;218;p2"/>
          <p:cNvSpPr txBox="1"/>
          <p:nvPr>
            <p:ph idx="10" type="dt"/>
          </p:nvPr>
        </p:nvSpPr>
        <p:spPr>
          <a:xfrm>
            <a:off x="550862" y="6507212"/>
            <a:ext cx="4543651"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Art Credit: God the Geometer (13</a:t>
            </a:r>
            <a:r>
              <a:rPr baseline="30000" lang="en-US">
                <a:solidFill>
                  <a:schemeClr val="lt1"/>
                </a:solidFill>
              </a:rPr>
              <a:t>th</a:t>
            </a:r>
            <a:r>
              <a:rPr lang="en-US">
                <a:solidFill>
                  <a:schemeClr val="lt1"/>
                </a:solidFill>
              </a:rPr>
              <a:t> Century, France): Wikimedia Commons</a:t>
            </a:r>
            <a:endParaRPr/>
          </a:p>
        </p:txBody>
      </p:sp>
      <p:sp>
        <p:nvSpPr>
          <p:cNvPr id="219" name="Google Shape;219;p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220" name="Google Shape;220;p2"/>
          <p:cNvSpPr txBox="1"/>
          <p:nvPr/>
        </p:nvSpPr>
        <p:spPr>
          <a:xfrm>
            <a:off x="6128424" y="4318844"/>
            <a:ext cx="539014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99CC"/>
                </a:solidFill>
                <a:latin typeface="Gill Sans"/>
                <a:ea typeface="Gill Sans"/>
                <a:cs typeface="Gill Sans"/>
                <a:sym typeface="Gill Sans"/>
              </a:rPr>
              <a:t>“But </a:t>
            </a:r>
            <a:r>
              <a:rPr b="1" i="1" lang="en-US" sz="2400">
                <a:solidFill>
                  <a:srgbClr val="0099CC"/>
                </a:solidFill>
                <a:latin typeface="Gill Sans"/>
                <a:ea typeface="Gill Sans"/>
                <a:cs typeface="Gill Sans"/>
                <a:sym typeface="Gill Sans"/>
              </a:rPr>
              <a:t>you</a:t>
            </a:r>
            <a:r>
              <a:rPr lang="en-US" sz="2400">
                <a:solidFill>
                  <a:srgbClr val="0099CC"/>
                </a:solidFill>
                <a:latin typeface="Gill Sans"/>
                <a:ea typeface="Gill Sans"/>
                <a:cs typeface="Gill Sans"/>
                <a:sym typeface="Gill Sans"/>
              </a:rPr>
              <a:t> have disposed </a:t>
            </a:r>
            <a:r>
              <a:rPr b="1" i="1" lang="en-US" sz="2400">
                <a:solidFill>
                  <a:srgbClr val="0099CC"/>
                </a:solidFill>
                <a:latin typeface="Gill Sans"/>
                <a:ea typeface="Gill Sans"/>
                <a:cs typeface="Gill Sans"/>
                <a:sym typeface="Gill Sans"/>
              </a:rPr>
              <a:t>all things </a:t>
            </a:r>
            <a:r>
              <a:rPr lang="en-US" sz="2400">
                <a:solidFill>
                  <a:srgbClr val="0099CC"/>
                </a:solidFill>
                <a:latin typeface="Gill Sans"/>
                <a:ea typeface="Gill Sans"/>
                <a:cs typeface="Gill Sans"/>
                <a:sym typeface="Gill Sans"/>
              </a:rPr>
              <a:t>by measure and number and weight.” </a:t>
            </a:r>
            <a:endParaRPr/>
          </a:p>
          <a:p>
            <a:pPr indent="0" lvl="0" marL="0" marR="0" rtl="0" algn="l">
              <a:spcBef>
                <a:spcPts val="0"/>
              </a:spcBef>
              <a:spcAft>
                <a:spcPts val="0"/>
              </a:spcAft>
              <a:buNone/>
            </a:pPr>
            <a:r>
              <a:t/>
            </a:r>
            <a:endParaRPr sz="2400">
              <a:solidFill>
                <a:srgbClr val="0099CC"/>
              </a:solidFill>
              <a:latin typeface="Gill Sans"/>
              <a:ea typeface="Gill Sans"/>
              <a:cs typeface="Gill Sans"/>
              <a:sym typeface="Gill Sans"/>
            </a:endParaRPr>
          </a:p>
          <a:p>
            <a:pPr indent="0" lvl="0" marL="0" marR="0" rtl="0" algn="r">
              <a:spcBef>
                <a:spcPts val="0"/>
              </a:spcBef>
              <a:spcAft>
                <a:spcPts val="0"/>
              </a:spcAft>
              <a:buNone/>
            </a:pPr>
            <a:r>
              <a:rPr i="1" lang="en-US" sz="2400">
                <a:solidFill>
                  <a:srgbClr val="0099CC"/>
                </a:solidFill>
                <a:latin typeface="Gill Sans"/>
                <a:ea typeface="Gill Sans"/>
                <a:cs typeface="Gill Sans"/>
                <a:sym typeface="Gill Sans"/>
              </a:rPr>
              <a:t>Wisdom 11:20</a:t>
            </a:r>
            <a:endParaRPr/>
          </a:p>
        </p:txBody>
      </p:sp>
      <p:sp>
        <p:nvSpPr>
          <p:cNvPr id="221" name="Google Shape;221;p2"/>
          <p:cNvSpPr txBox="1"/>
          <p:nvPr/>
        </p:nvSpPr>
        <p:spPr>
          <a:xfrm>
            <a:off x="6096000" y="1120676"/>
            <a:ext cx="539014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CC66"/>
                </a:solidFill>
                <a:latin typeface="Gill Sans"/>
                <a:ea typeface="Gill Sans"/>
                <a:cs typeface="Gill Sans"/>
                <a:sym typeface="Gill Sans"/>
              </a:rPr>
              <a:t>“In the beginning was </a:t>
            </a:r>
            <a:r>
              <a:rPr b="1" i="1" lang="en-US" sz="2400">
                <a:solidFill>
                  <a:srgbClr val="FFCC66"/>
                </a:solidFill>
                <a:latin typeface="Gill Sans"/>
                <a:ea typeface="Gill Sans"/>
                <a:cs typeface="Gill Sans"/>
                <a:sym typeface="Gill Sans"/>
              </a:rPr>
              <a:t>the Word</a:t>
            </a:r>
            <a:r>
              <a:rPr lang="en-US" sz="2400">
                <a:solidFill>
                  <a:srgbClr val="FFCC66"/>
                </a:solidFill>
                <a:latin typeface="Gill Sans"/>
                <a:ea typeface="Gill Sans"/>
                <a:cs typeface="Gill Sans"/>
                <a:sym typeface="Gill Sans"/>
              </a:rPr>
              <a:t>, and the Word was with God and the Word was God…. All things came to be through him, and </a:t>
            </a:r>
            <a:r>
              <a:rPr b="1" i="1" lang="en-US" sz="2400">
                <a:solidFill>
                  <a:srgbClr val="FFCC66"/>
                </a:solidFill>
                <a:latin typeface="Gill Sans"/>
                <a:ea typeface="Gill Sans"/>
                <a:cs typeface="Gill Sans"/>
                <a:sym typeface="Gill Sans"/>
              </a:rPr>
              <a:t>without him nothing came to be</a:t>
            </a:r>
            <a:r>
              <a:rPr lang="en-US" sz="2400">
                <a:solidFill>
                  <a:srgbClr val="FFCC66"/>
                </a:solidFill>
                <a:latin typeface="Gill Sans"/>
                <a:ea typeface="Gill Sans"/>
                <a:cs typeface="Gill Sans"/>
                <a:sym typeface="Gill Sans"/>
              </a:rPr>
              <a:t>.”</a:t>
            </a:r>
            <a:endParaRPr/>
          </a:p>
          <a:p>
            <a:pPr indent="0" lvl="0" marL="0" marR="0" rtl="0" algn="l">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r">
              <a:spcBef>
                <a:spcPts val="0"/>
              </a:spcBef>
              <a:spcAft>
                <a:spcPts val="0"/>
              </a:spcAft>
              <a:buNone/>
            </a:pPr>
            <a:r>
              <a:rPr i="1" lang="en-US" sz="2400">
                <a:solidFill>
                  <a:srgbClr val="FFCC66"/>
                </a:solidFill>
                <a:latin typeface="Gill Sans"/>
                <a:ea typeface="Gill Sans"/>
                <a:cs typeface="Gill Sans"/>
                <a:sym typeface="Gill Sans"/>
              </a:rPr>
              <a:t>John 1:1-3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
          <p:cNvSpPr txBox="1"/>
          <p:nvPr>
            <p:ph type="title"/>
          </p:nvPr>
        </p:nvSpPr>
        <p:spPr>
          <a:xfrm>
            <a:off x="6096000" y="965502"/>
            <a:ext cx="5545137" cy="812158"/>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4800"/>
              <a:buFont typeface="Play"/>
              <a:buNone/>
            </a:pPr>
            <a:r>
              <a:rPr lang="en-US" sz="4800"/>
              <a:t>Galileo Galilei </a:t>
            </a:r>
            <a:r>
              <a:rPr lang="en-US" sz="2200"/>
              <a:t>(1564-1642)</a:t>
            </a:r>
            <a:endParaRPr/>
          </a:p>
        </p:txBody>
      </p:sp>
      <p:sp>
        <p:nvSpPr>
          <p:cNvPr id="227" name="Google Shape;227;p3"/>
          <p:cNvSpPr txBox="1"/>
          <p:nvPr>
            <p:ph idx="10" type="dt"/>
          </p:nvPr>
        </p:nvSpPr>
        <p:spPr>
          <a:xfrm>
            <a:off x="550862" y="6507212"/>
            <a:ext cx="4543651"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Art Credit: Justus Sustermans (17</a:t>
            </a:r>
            <a:r>
              <a:rPr baseline="30000" lang="en-US">
                <a:solidFill>
                  <a:schemeClr val="lt1"/>
                </a:solidFill>
              </a:rPr>
              <a:t>th</a:t>
            </a:r>
            <a:r>
              <a:rPr lang="en-US">
                <a:solidFill>
                  <a:schemeClr val="lt1"/>
                </a:solidFill>
              </a:rPr>
              <a:t> Century, France): Wikimedia Commons</a:t>
            </a:r>
            <a:endParaRPr/>
          </a:p>
        </p:txBody>
      </p:sp>
      <p:sp>
        <p:nvSpPr>
          <p:cNvPr id="228" name="Google Shape;228;p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pic>
        <p:nvPicPr>
          <p:cNvPr id="229" name="Google Shape;229;p3"/>
          <p:cNvPicPr preferRelativeResize="0"/>
          <p:nvPr>
            <p:ph idx="2" type="pic"/>
          </p:nvPr>
        </p:nvPicPr>
        <p:blipFill rotWithShape="1">
          <a:blip r:embed="rId3">
            <a:alphaModFix/>
          </a:blip>
          <a:srcRect b="9267" l="0" r="0" t="9267"/>
          <a:stretch/>
        </p:blipFill>
        <p:spPr>
          <a:xfrm>
            <a:off x="550862" y="549275"/>
            <a:ext cx="5132388" cy="5132388"/>
          </a:xfrm>
          <a:prstGeom prst="rect">
            <a:avLst/>
          </a:prstGeom>
          <a:noFill/>
          <a:ln>
            <a:noFill/>
          </a:ln>
        </p:spPr>
      </p:pic>
      <p:sp>
        <p:nvSpPr>
          <p:cNvPr id="230" name="Google Shape;230;p3"/>
          <p:cNvSpPr txBox="1"/>
          <p:nvPr/>
        </p:nvSpPr>
        <p:spPr>
          <a:xfrm>
            <a:off x="6096000" y="2136901"/>
            <a:ext cx="554513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ill Sans"/>
                <a:ea typeface="Gill Sans"/>
                <a:cs typeface="Gill Sans"/>
                <a:sym typeface="Gill Sans"/>
              </a:rPr>
              <a:t>“Philosophy is written in this all-encompassing book that is constantly open before our eyes, that is the universe; but it cannot be understood unless one first learns to understand the language and knows the characters in which it is written. It is written in mathematical language, and its characters are triangles, circles, and other geometrical figures; without these it is humanly impossible to understand a word of it, and one wanders around pointlessly in a dark labyrinth.”</a:t>
            </a:r>
            <a:endParaRPr/>
          </a:p>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a:p>
            <a:pPr indent="0" lvl="0" marL="0" marR="0" rtl="0" algn="r">
              <a:spcBef>
                <a:spcPts val="0"/>
              </a:spcBef>
              <a:spcAft>
                <a:spcPts val="0"/>
              </a:spcAft>
              <a:buNone/>
            </a:pPr>
            <a:r>
              <a:rPr i="1" lang="en-US" sz="1800">
                <a:solidFill>
                  <a:schemeClr val="lt1"/>
                </a:solidFill>
                <a:latin typeface="Gill Sans"/>
                <a:ea typeface="Gill Sans"/>
                <a:cs typeface="Gill Sans"/>
                <a:sym typeface="Gill Sans"/>
              </a:rPr>
              <a:t>The Assayer </a:t>
            </a:r>
            <a:endParaRPr/>
          </a:p>
        </p:txBody>
      </p:sp>
      <p:sp>
        <p:nvSpPr>
          <p:cNvPr id="231" name="Google Shape;231;p3"/>
          <p:cNvSpPr txBox="1"/>
          <p:nvPr/>
        </p:nvSpPr>
        <p:spPr>
          <a:xfrm>
            <a:off x="6096000" y="6507212"/>
            <a:ext cx="5176058" cy="153888"/>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1000">
                <a:solidFill>
                  <a:schemeClr val="lt1"/>
                </a:solidFill>
                <a:latin typeface="Gill Sans"/>
                <a:ea typeface="Gill Sans"/>
                <a:cs typeface="Gill Sans"/>
                <a:sym typeface="Gill Sans"/>
              </a:rPr>
              <a:t>Translation of </a:t>
            </a:r>
            <a:r>
              <a:rPr i="1" lang="en-US" sz="1000">
                <a:solidFill>
                  <a:schemeClr val="lt1"/>
                </a:solidFill>
                <a:latin typeface="Gill Sans"/>
                <a:ea typeface="Gill Sans"/>
                <a:cs typeface="Gill Sans"/>
                <a:sym typeface="Gill Sans"/>
              </a:rPr>
              <a:t>The Assayer </a:t>
            </a:r>
            <a:r>
              <a:rPr lang="en-US" sz="1000">
                <a:solidFill>
                  <a:schemeClr val="lt1"/>
                </a:solidFill>
                <a:latin typeface="Gill Sans"/>
                <a:ea typeface="Gill Sans"/>
                <a:cs typeface="Gill Sans"/>
                <a:sym typeface="Gill Sans"/>
              </a:rPr>
              <a:t>by Maurice A. Finocchiaro in </a:t>
            </a:r>
            <a:r>
              <a:rPr i="1" lang="en-US" sz="1000">
                <a:solidFill>
                  <a:schemeClr val="lt1"/>
                </a:solidFill>
                <a:latin typeface="Gill Sans"/>
                <a:ea typeface="Gill Sans"/>
                <a:cs typeface="Gill Sans"/>
                <a:sym typeface="Gill Sans"/>
              </a:rPr>
              <a:t>The Essential Galileo</a:t>
            </a:r>
            <a:r>
              <a:rPr lang="en-US" sz="1000">
                <a:solidFill>
                  <a:schemeClr val="lt1"/>
                </a:solidFill>
                <a:latin typeface="Gill Sans"/>
                <a:ea typeface="Gill Sans"/>
                <a:cs typeface="Gill Sans"/>
                <a:sym typeface="Gill Sans"/>
              </a:rPr>
              <a:t> (Hackett, 2008), 183.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5" name="Shape 235"/>
        <p:cNvGrpSpPr/>
        <p:nvPr/>
      </p:nvGrpSpPr>
      <p:grpSpPr>
        <a:xfrm>
          <a:off x="0" y="0"/>
          <a:ext cx="0" cy="0"/>
          <a:chOff x="0" y="0"/>
          <a:chExt cx="0" cy="0"/>
        </a:xfrm>
      </p:grpSpPr>
      <p:grpSp>
        <p:nvGrpSpPr>
          <p:cNvPr id="236" name="Google Shape;236;p4"/>
          <p:cNvGrpSpPr/>
          <p:nvPr/>
        </p:nvGrpSpPr>
        <p:grpSpPr>
          <a:xfrm>
            <a:off x="363888" y="5322560"/>
            <a:ext cx="1030305" cy="1030305"/>
            <a:chOff x="10240859" y="1436639"/>
            <a:chExt cx="1030305" cy="1030305"/>
          </a:xfrm>
        </p:grpSpPr>
        <p:sp>
          <p:nvSpPr>
            <p:cNvPr id="237" name="Google Shape;237;p4"/>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38" name="Google Shape;238;p4"/>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39" name="Google Shape;239;p4"/>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40" name="Google Shape;240;p4"/>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41" name="Google Shape;241;p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42" name="Google Shape;242;p4"/>
          <p:cNvSpPr txBox="1"/>
          <p:nvPr>
            <p:ph type="title"/>
          </p:nvPr>
        </p:nvSpPr>
        <p:spPr>
          <a:xfrm>
            <a:off x="5985164" y="549276"/>
            <a:ext cx="5769032" cy="1012067"/>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4800"/>
              <a:buFont typeface="Play"/>
              <a:buNone/>
            </a:pPr>
            <a:r>
              <a:rPr lang="en-US" sz="4800"/>
              <a:t>Rene Descartes </a:t>
            </a:r>
            <a:r>
              <a:rPr lang="en-US" sz="2200"/>
              <a:t>(1596-1650)</a:t>
            </a:r>
            <a:endParaRPr/>
          </a:p>
        </p:txBody>
      </p:sp>
      <p:pic>
        <p:nvPicPr>
          <p:cNvPr descr="white and brown human robot illustration" id="243" name="Google Shape;243;p4"/>
          <p:cNvPicPr preferRelativeResize="0"/>
          <p:nvPr>
            <p:ph idx="2" type="pic"/>
          </p:nvPr>
        </p:nvPicPr>
        <p:blipFill rotWithShape="1">
          <a:blip r:embed="rId3">
            <a:alphaModFix/>
          </a:blip>
          <a:srcRect b="12491" l="0" r="0" t="12491"/>
          <a:stretch/>
        </p:blipFill>
        <p:spPr>
          <a:xfrm>
            <a:off x="553403" y="882358"/>
            <a:ext cx="5092062" cy="5093284"/>
          </a:xfrm>
          <a:prstGeom prst="rect">
            <a:avLst/>
          </a:prstGeom>
          <a:noFill/>
          <a:ln>
            <a:noFill/>
          </a:ln>
        </p:spPr>
      </p:pic>
      <p:sp>
        <p:nvSpPr>
          <p:cNvPr id="244" name="Google Shape;244;p4"/>
          <p:cNvSpPr txBox="1"/>
          <p:nvPr>
            <p:ph idx="10" type="dt"/>
          </p:nvPr>
        </p:nvSpPr>
        <p:spPr>
          <a:xfrm>
            <a:off x="550862" y="6507212"/>
            <a:ext cx="3284019"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Photo Credit: Possessed Photography (unsplash.com)</a:t>
            </a:r>
            <a:endParaRPr/>
          </a:p>
        </p:txBody>
      </p:sp>
      <p:sp>
        <p:nvSpPr>
          <p:cNvPr id="245" name="Google Shape;245;p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246" name="Google Shape;246;p4"/>
          <p:cNvSpPr txBox="1"/>
          <p:nvPr/>
        </p:nvSpPr>
        <p:spPr>
          <a:xfrm>
            <a:off x="5985164" y="1744137"/>
            <a:ext cx="5769032"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ill Sans"/>
                <a:ea typeface="Gill Sans"/>
                <a:cs typeface="Gill Sans"/>
                <a:sym typeface="Gill Sans"/>
              </a:rPr>
              <a:t>“Those long chains of utterly simple and easy reasonings that geometers commonly use to arrive at their most difficult demonstrations had </a:t>
            </a:r>
            <a:r>
              <a:rPr lang="en-US" sz="1800">
                <a:solidFill>
                  <a:srgbClr val="FF0000"/>
                </a:solidFill>
                <a:latin typeface="Gill Sans"/>
                <a:ea typeface="Gill Sans"/>
                <a:cs typeface="Gill Sans"/>
                <a:sym typeface="Gill Sans"/>
              </a:rPr>
              <a:t>given me occasion to imagine that all the things that can fall within human knowledge follow from one another in the same way </a:t>
            </a:r>
            <a:r>
              <a:rPr lang="en-US" sz="1800">
                <a:solidFill>
                  <a:schemeClr val="lt1"/>
                </a:solidFill>
                <a:latin typeface="Gill Sans"/>
                <a:ea typeface="Gill Sans"/>
                <a:cs typeface="Gill Sans"/>
                <a:sym typeface="Gill Sans"/>
              </a:rPr>
              <a:t>[…]. But what pleased me most about this method was that by means of it I was assured of using my reason in everything, if not perfectly, at least as well as was in my power; and in addition that I felt that in practicing this method </a:t>
            </a:r>
            <a:r>
              <a:rPr lang="en-US" sz="1800">
                <a:solidFill>
                  <a:srgbClr val="FF0000"/>
                </a:solidFill>
                <a:latin typeface="Gill Sans"/>
                <a:ea typeface="Gill Sans"/>
                <a:cs typeface="Gill Sans"/>
                <a:sym typeface="Gill Sans"/>
              </a:rPr>
              <a:t>my mind was little by little getting into the habit of conceiving its objects more rigorously and more distinctly </a:t>
            </a:r>
            <a:r>
              <a:rPr lang="en-US" sz="1800">
                <a:solidFill>
                  <a:schemeClr val="lt1"/>
                </a:solidFill>
                <a:latin typeface="Gill Sans"/>
                <a:ea typeface="Gill Sans"/>
                <a:cs typeface="Gill Sans"/>
                <a:sym typeface="Gill Sans"/>
              </a:rPr>
              <a:t>and that, not having restricted the method to any particular subject matter, </a:t>
            </a:r>
            <a:r>
              <a:rPr lang="en-US" sz="1800">
                <a:solidFill>
                  <a:srgbClr val="FF0000"/>
                </a:solidFill>
                <a:latin typeface="Gill Sans"/>
                <a:ea typeface="Gill Sans"/>
                <a:cs typeface="Gill Sans"/>
                <a:sym typeface="Gill Sans"/>
              </a:rPr>
              <a:t>I promised myself to apply it as usefully to the problems of the other sciences as I had to those of algebra</a:t>
            </a:r>
            <a:r>
              <a:rPr lang="en-US" sz="1800">
                <a:solidFill>
                  <a:schemeClr val="lt1"/>
                </a:solidFill>
                <a:latin typeface="Gill Sans"/>
                <a:ea typeface="Gill Sans"/>
                <a:cs typeface="Gill Sans"/>
                <a:sym typeface="Gill Sans"/>
              </a:rPr>
              <a:t>.”</a:t>
            </a:r>
            <a:endParaRPr/>
          </a:p>
          <a:p>
            <a:pPr indent="0" lvl="0" marL="0" marR="0" rtl="0" algn="r">
              <a:spcBef>
                <a:spcPts val="0"/>
              </a:spcBef>
              <a:spcAft>
                <a:spcPts val="0"/>
              </a:spcAft>
              <a:buNone/>
            </a:pPr>
            <a:r>
              <a:rPr lang="en-US" sz="1800">
                <a:solidFill>
                  <a:schemeClr val="lt1"/>
                </a:solidFill>
                <a:latin typeface="Gill Sans"/>
                <a:ea typeface="Gill Sans"/>
                <a:cs typeface="Gill Sans"/>
                <a:sym typeface="Gill Sans"/>
              </a:rPr>
              <a:t>Discourse on Method §II</a:t>
            </a:r>
            <a:endParaRPr/>
          </a:p>
        </p:txBody>
      </p:sp>
      <p:sp>
        <p:nvSpPr>
          <p:cNvPr id="247" name="Google Shape;247;p4"/>
          <p:cNvSpPr txBox="1"/>
          <p:nvPr/>
        </p:nvSpPr>
        <p:spPr>
          <a:xfrm>
            <a:off x="6096000" y="6507212"/>
            <a:ext cx="5176058" cy="153888"/>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1000">
                <a:solidFill>
                  <a:schemeClr val="lt1"/>
                </a:solidFill>
                <a:latin typeface="Gill Sans"/>
                <a:ea typeface="Gill Sans"/>
                <a:cs typeface="Gill Sans"/>
                <a:sym typeface="Gill Sans"/>
              </a:rPr>
              <a:t>Translation by D. Cress in </a:t>
            </a:r>
            <a:r>
              <a:rPr i="1" lang="en-US" sz="1000">
                <a:solidFill>
                  <a:schemeClr val="lt1"/>
                </a:solidFill>
                <a:latin typeface="Gill Sans"/>
                <a:ea typeface="Gill Sans"/>
                <a:cs typeface="Gill Sans"/>
                <a:sym typeface="Gill Sans"/>
              </a:rPr>
              <a:t>Discourse on Method </a:t>
            </a:r>
            <a:r>
              <a:rPr lang="en-US" sz="1000">
                <a:solidFill>
                  <a:schemeClr val="lt1"/>
                </a:solidFill>
                <a:latin typeface="Gill Sans"/>
                <a:ea typeface="Gill Sans"/>
                <a:cs typeface="Gill Sans"/>
                <a:sym typeface="Gill Sans"/>
              </a:rPr>
              <a:t>(Hackett, 1999), 183.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1" name="Shape 251"/>
        <p:cNvGrpSpPr/>
        <p:nvPr/>
      </p:nvGrpSpPr>
      <p:grpSpPr>
        <a:xfrm>
          <a:off x="0" y="0"/>
          <a:ext cx="0" cy="0"/>
          <a:chOff x="0" y="0"/>
          <a:chExt cx="0" cy="0"/>
        </a:xfrm>
      </p:grpSpPr>
      <p:sp>
        <p:nvSpPr>
          <p:cNvPr id="252" name="Google Shape;252;p5"/>
          <p:cNvSpPr/>
          <p:nvPr/>
        </p:nvSpPr>
        <p:spPr>
          <a:xfrm rot="2700000">
            <a:off x="612445" y="48188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3" name="Google Shape;253;p5"/>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4" name="Google Shape;254;p5"/>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255" name="Google Shape;255;p5"/>
          <p:cNvGrpSpPr/>
          <p:nvPr/>
        </p:nvGrpSpPr>
        <p:grpSpPr>
          <a:xfrm>
            <a:off x="1292493" y="4299807"/>
            <a:ext cx="2083885" cy="2083885"/>
            <a:chOff x="4842143" y="3556857"/>
            <a:chExt cx="2083885" cy="2083885"/>
          </a:xfrm>
        </p:grpSpPr>
        <p:sp>
          <p:nvSpPr>
            <p:cNvPr id="256" name="Google Shape;256;p5"/>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7" name="Google Shape;257;p5"/>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8" name="Google Shape;258;p5"/>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9" name="Google Shape;259;p5"/>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60" name="Google Shape;260;p5"/>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picture containing grass, rainbow, outdoor, sky&#10;&#10;Description automatically generated" id="261" name="Google Shape;261;p5"/>
          <p:cNvPicPr preferRelativeResize="0"/>
          <p:nvPr>
            <p:ph idx="2" type="pic"/>
          </p:nvPr>
        </p:nvPicPr>
        <p:blipFill rotWithShape="1">
          <a:blip r:embed="rId3">
            <a:alphaModFix/>
          </a:blip>
          <a:srcRect b="0" l="0" r="0" t="21329"/>
          <a:stretch/>
        </p:blipFill>
        <p:spPr>
          <a:xfrm>
            <a:off x="20" y="-2"/>
            <a:ext cx="12191980" cy="6858000"/>
          </a:xfrm>
          <a:prstGeom prst="rect">
            <a:avLst/>
          </a:prstGeom>
          <a:solidFill>
            <a:schemeClr val="accent5"/>
          </a:solidFill>
          <a:ln>
            <a:noFill/>
          </a:ln>
        </p:spPr>
      </p:pic>
      <p:sp>
        <p:nvSpPr>
          <p:cNvPr id="262" name="Google Shape;262;p5"/>
          <p:cNvSpPr/>
          <p:nvPr/>
        </p:nvSpPr>
        <p:spPr>
          <a:xfrm rot="10800000">
            <a:off x="0" y="0"/>
            <a:ext cx="7859713"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3" name="Google Shape;263;p5"/>
          <p:cNvSpPr txBox="1"/>
          <p:nvPr>
            <p:ph type="title"/>
          </p:nvPr>
        </p:nvSpPr>
        <p:spPr>
          <a:xfrm>
            <a:off x="121298" y="4539402"/>
            <a:ext cx="4245429" cy="693203"/>
          </a:xfrm>
          <a:prstGeom prst="rect">
            <a:avLst/>
          </a:prstGeom>
          <a:noFill/>
          <a:ln>
            <a:noFill/>
          </a:ln>
        </p:spPr>
        <p:txBody>
          <a:bodyPr anchorCtr="0" anchor="b" bIns="0" lIns="0" spcFirstLastPara="1" rIns="0" wrap="square" tIns="0">
            <a:spAutoFit/>
          </a:bodyPr>
          <a:lstStyle/>
          <a:p>
            <a:pPr indent="0" lvl="0" marL="457200" marR="0" rtl="0" algn="l">
              <a:lnSpc>
                <a:spcPct val="90000"/>
              </a:lnSpc>
              <a:spcBef>
                <a:spcPts val="0"/>
              </a:spcBef>
              <a:spcAft>
                <a:spcPts val="0"/>
              </a:spcAft>
              <a:buClr>
                <a:schemeClr val="lt1"/>
              </a:buClr>
              <a:buSzPts val="1000"/>
              <a:buFont typeface="Play"/>
              <a:buNone/>
            </a:pPr>
            <a:br>
              <a:rPr b="0" i="1" lang="en-US" sz="1000" u="none" cap="none" strike="noStrike">
                <a:solidFill>
                  <a:schemeClr val="lt1"/>
                </a:solidFill>
                <a:latin typeface="Play"/>
                <a:ea typeface="Play"/>
                <a:cs typeface="Play"/>
                <a:sym typeface="Play"/>
              </a:rPr>
            </a:br>
            <a:br>
              <a:rPr b="0" i="1" lang="en-US" sz="1000" u="none" cap="none" strike="noStrike">
                <a:solidFill>
                  <a:schemeClr val="lt1"/>
                </a:solidFill>
                <a:latin typeface="Play"/>
                <a:ea typeface="Play"/>
                <a:cs typeface="Play"/>
                <a:sym typeface="Play"/>
              </a:rPr>
            </a:br>
            <a:br>
              <a:rPr b="0" i="1" lang="en-US" sz="1000" u="none" cap="none" strike="noStrike">
                <a:solidFill>
                  <a:schemeClr val="lt1"/>
                </a:solidFill>
                <a:latin typeface="Play"/>
                <a:ea typeface="Play"/>
                <a:cs typeface="Play"/>
                <a:sym typeface="Play"/>
              </a:rPr>
            </a:br>
            <a:br>
              <a:rPr b="0" i="0" lang="en-US" sz="1000" u="none" cap="none" strike="noStrike">
                <a:solidFill>
                  <a:schemeClr val="lt1"/>
                </a:solidFill>
                <a:latin typeface="Play"/>
                <a:ea typeface="Play"/>
                <a:cs typeface="Play"/>
                <a:sym typeface="Play"/>
              </a:rPr>
            </a:br>
            <a:endParaRPr sz="1000">
              <a:solidFill>
                <a:schemeClr val="lt1"/>
              </a:solidFill>
              <a:latin typeface="Play"/>
              <a:ea typeface="Play"/>
              <a:cs typeface="Play"/>
              <a:sym typeface="Play"/>
            </a:endParaRPr>
          </a:p>
        </p:txBody>
      </p:sp>
      <p:sp>
        <p:nvSpPr>
          <p:cNvPr id="264" name="Google Shape;264;p5"/>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5" name="Google Shape;265;p5"/>
          <p:cNvSpPr txBox="1"/>
          <p:nvPr>
            <p:ph idx="10" type="dt"/>
          </p:nvPr>
        </p:nvSpPr>
        <p:spPr>
          <a:xfrm>
            <a:off x="550863" y="6507212"/>
            <a:ext cx="262890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latin typeface="Gill Sans"/>
                <a:ea typeface="Gill Sans"/>
                <a:cs typeface="Gill Sans"/>
                <a:sym typeface="Gill Sans"/>
              </a:rPr>
              <a:t>Photo Credit: Stainless Images (unsplash.com)</a:t>
            </a:r>
            <a:endParaRPr/>
          </a:p>
        </p:txBody>
      </p:sp>
      <p:sp>
        <p:nvSpPr>
          <p:cNvPr id="266" name="Google Shape;266;p5"/>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267" name="Google Shape;267;p5"/>
          <p:cNvSpPr txBox="1"/>
          <p:nvPr/>
        </p:nvSpPr>
        <p:spPr>
          <a:xfrm>
            <a:off x="247206" y="4679863"/>
            <a:ext cx="5363885" cy="61555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br>
              <a:rPr b="0" i="1" lang="en-US" sz="1800" u="none" cap="none" strike="noStrike">
                <a:solidFill>
                  <a:schemeClr val="lt1"/>
                </a:solidFill>
                <a:latin typeface="Play"/>
                <a:ea typeface="Play"/>
                <a:cs typeface="Play"/>
                <a:sym typeface="Play"/>
              </a:rPr>
            </a:br>
            <a:r>
              <a:rPr b="0" i="0" lang="en-US" sz="1600" u="none" cap="none" strike="noStrike">
                <a:solidFill>
                  <a:schemeClr val="lt1"/>
                </a:solidFill>
                <a:latin typeface="Play"/>
                <a:ea typeface="Play"/>
                <a:cs typeface="Play"/>
                <a:sym typeface="Play"/>
              </a:rPr>
              <a:t>John Keats (1795-1821)</a:t>
            </a:r>
            <a:r>
              <a:rPr b="0" i="1" lang="en-US" sz="1600" u="none" cap="none" strike="noStrike">
                <a:solidFill>
                  <a:schemeClr val="lt1"/>
                </a:solidFill>
                <a:latin typeface="Play"/>
                <a:ea typeface="Play"/>
                <a:cs typeface="Play"/>
                <a:sym typeface="Play"/>
              </a:rPr>
              <a:t>, Lamia, </a:t>
            </a:r>
            <a:r>
              <a:rPr b="0" i="0" lang="en-US" sz="1600" u="none" cap="none" strike="noStrike">
                <a:solidFill>
                  <a:schemeClr val="lt1"/>
                </a:solidFill>
                <a:latin typeface="Play"/>
                <a:ea typeface="Play"/>
                <a:cs typeface="Play"/>
                <a:sym typeface="Play"/>
              </a:rPr>
              <a:t>229-238</a:t>
            </a:r>
            <a:endParaRPr sz="1800">
              <a:solidFill>
                <a:schemeClr val="lt1"/>
              </a:solidFill>
              <a:latin typeface="Gill Sans"/>
              <a:ea typeface="Gill Sans"/>
              <a:cs typeface="Gill Sans"/>
              <a:sym typeface="Gill Sans"/>
            </a:endParaRPr>
          </a:p>
        </p:txBody>
      </p:sp>
      <p:sp>
        <p:nvSpPr>
          <p:cNvPr id="268" name="Google Shape;268;p5"/>
          <p:cNvSpPr txBox="1"/>
          <p:nvPr/>
        </p:nvSpPr>
        <p:spPr>
          <a:xfrm>
            <a:off x="121298" y="1353215"/>
            <a:ext cx="536388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lt1"/>
                </a:solidFill>
                <a:latin typeface="Play"/>
                <a:ea typeface="Play"/>
                <a:cs typeface="Play"/>
                <a:sym typeface="Play"/>
              </a:rPr>
              <a:t>Do not all charms fly</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At the mere touch of cold philosophy?</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There was an awful rainbow once in heaven:</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We know her woof, her texture; she is given</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In the dull catalogue of common things.</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Philosophy will clip an Angel's wings,</a:t>
            </a:r>
            <a:br>
              <a:rPr b="0" i="0" lang="en-US" sz="1800" u="none" cap="none" strike="noStrike">
                <a:solidFill>
                  <a:schemeClr val="lt1"/>
                </a:solidFill>
                <a:latin typeface="Play"/>
                <a:ea typeface="Play"/>
                <a:cs typeface="Play"/>
                <a:sym typeface="Play"/>
              </a:rPr>
            </a:br>
            <a:r>
              <a:rPr i="1" lang="en-US" sz="1800" u="none" cap="none" strike="noStrike">
                <a:solidFill>
                  <a:srgbClr val="FF0000"/>
                </a:solidFill>
                <a:latin typeface="Play"/>
                <a:ea typeface="Play"/>
                <a:cs typeface="Play"/>
                <a:sym typeface="Play"/>
              </a:rPr>
              <a:t>Conquer all mysteries by rule and line,</a:t>
            </a:r>
            <a:br>
              <a:rPr i="0" lang="en-US" sz="1800" u="none" cap="none" strike="noStrike">
                <a:solidFill>
                  <a:srgbClr val="FF0000"/>
                </a:solidFill>
                <a:latin typeface="Play"/>
                <a:ea typeface="Play"/>
                <a:cs typeface="Play"/>
                <a:sym typeface="Play"/>
              </a:rPr>
            </a:br>
            <a:r>
              <a:rPr b="0" i="1" lang="en-US" sz="1800" u="none" cap="none" strike="noStrike">
                <a:solidFill>
                  <a:schemeClr val="lt1"/>
                </a:solidFill>
                <a:latin typeface="Play"/>
                <a:ea typeface="Play"/>
                <a:cs typeface="Play"/>
                <a:sym typeface="Play"/>
              </a:rPr>
              <a:t>Empty the haunted air, and gnomèd mine—</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Unweave a rainbow, as it erewhile made</a:t>
            </a:r>
            <a:br>
              <a:rPr b="0" i="0" lang="en-US" sz="1800" u="none" cap="none" strike="noStrike">
                <a:solidFill>
                  <a:schemeClr val="lt1"/>
                </a:solidFill>
                <a:latin typeface="Play"/>
                <a:ea typeface="Play"/>
                <a:cs typeface="Play"/>
                <a:sym typeface="Play"/>
              </a:rPr>
            </a:br>
            <a:r>
              <a:rPr b="0" i="1" lang="en-US" sz="1800" u="none" cap="none" strike="noStrike">
                <a:solidFill>
                  <a:schemeClr val="lt1"/>
                </a:solidFill>
                <a:latin typeface="Play"/>
                <a:ea typeface="Play"/>
                <a:cs typeface="Play"/>
                <a:sym typeface="Play"/>
              </a:rPr>
              <a:t>The tender-person'd Lamia melt into a shade.</a:t>
            </a:r>
            <a:endParaRPr sz="1800">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2" name="Shape 272"/>
        <p:cNvGrpSpPr/>
        <p:nvPr/>
      </p:nvGrpSpPr>
      <p:grpSpPr>
        <a:xfrm>
          <a:off x="0" y="0"/>
          <a:ext cx="0" cy="0"/>
          <a:chOff x="0" y="0"/>
          <a:chExt cx="0" cy="0"/>
        </a:xfrm>
      </p:grpSpPr>
      <p:sp>
        <p:nvSpPr>
          <p:cNvPr id="273" name="Google Shape;273;p6"/>
          <p:cNvSpPr txBox="1"/>
          <p:nvPr>
            <p:ph type="title"/>
          </p:nvPr>
        </p:nvSpPr>
        <p:spPr>
          <a:xfrm>
            <a:off x="353008" y="530614"/>
            <a:ext cx="11485983" cy="2408529"/>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6600"/>
              <a:buFont typeface="Play"/>
              <a:buNone/>
            </a:pPr>
            <a:r>
              <a:rPr i="1" lang="en-US" sz="6600"/>
              <a:t>But is it true? </a:t>
            </a:r>
            <a:br>
              <a:rPr lang="en-US"/>
            </a:br>
            <a:br>
              <a:rPr lang="en-US"/>
            </a:br>
            <a:r>
              <a:rPr lang="en-US"/>
              <a:t>Does science conquer all mysteries by rule and line? </a:t>
            </a:r>
            <a:endParaRPr/>
          </a:p>
        </p:txBody>
      </p:sp>
      <p:sp>
        <p:nvSpPr>
          <p:cNvPr id="274" name="Google Shape;274;p6"/>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5" name="Google Shape;275;p6"/>
          <p:cNvSpPr txBox="1"/>
          <p:nvPr/>
        </p:nvSpPr>
        <p:spPr>
          <a:xfrm>
            <a:off x="4150567" y="3364860"/>
            <a:ext cx="3890865"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800" u="sng">
                <a:solidFill>
                  <a:schemeClr val="lt1"/>
                </a:solidFill>
                <a:latin typeface="Gill Sans"/>
                <a:ea typeface="Gill Sans"/>
                <a:cs typeface="Gill Sans"/>
                <a:sym typeface="Gill Sans"/>
                <a:hlinkClick r:id="rId3">
                  <a:extLst>
                    <a:ext uri="{A12FA001-AC4F-418D-AE19-62706E023703}">
                      <ahyp:hlinkClr val="tx"/>
                    </a:ext>
                  </a:extLst>
                </a:hlinkClick>
              </a:rPr>
              <a:t>Wonder: Light from Light</a:t>
            </a:r>
            <a:endParaRPr i="1" sz="28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800">
                <a:solidFill>
                  <a:schemeClr val="lt1"/>
                </a:solidFill>
                <a:latin typeface="Gill Sans"/>
                <a:ea typeface="Gill Sans"/>
                <a:cs typeface="Gill Sans"/>
                <a:sym typeface="Gill Sans"/>
              </a:rPr>
              <a:t>from </a:t>
            </a:r>
            <a:endParaRPr/>
          </a:p>
        </p:txBody>
      </p:sp>
      <p:pic>
        <p:nvPicPr>
          <p:cNvPr descr="Seeds of the Word&quot; Resources - Word on Fire" id="276" name="Google Shape;276;p6"/>
          <p:cNvPicPr preferRelativeResize="0"/>
          <p:nvPr/>
        </p:nvPicPr>
        <p:blipFill rotWithShape="1">
          <a:blip r:embed="rId4">
            <a:alphaModFix/>
          </a:blip>
          <a:srcRect b="0" l="0" r="0" t="0"/>
          <a:stretch/>
        </p:blipFill>
        <p:spPr>
          <a:xfrm>
            <a:off x="4038599" y="4669874"/>
            <a:ext cx="4114800" cy="1381125"/>
          </a:xfrm>
          <a:prstGeom prst="rect">
            <a:avLst/>
          </a:prstGeom>
          <a:solidFill>
            <a:schemeClr val="lt1"/>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7"/>
          <p:cNvSpPr txBox="1"/>
          <p:nvPr>
            <p:ph type="title"/>
          </p:nvPr>
        </p:nvSpPr>
        <p:spPr>
          <a:xfrm>
            <a:off x="550863" y="606829"/>
            <a:ext cx="5700307" cy="84149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000"/>
              <a:buFont typeface="Play"/>
              <a:buNone/>
            </a:pPr>
            <a:r>
              <a:rPr lang="en-US"/>
              <a:t>St. Augustine </a:t>
            </a:r>
            <a:r>
              <a:rPr lang="en-US" sz="2000"/>
              <a:t>(354-430)</a:t>
            </a:r>
            <a:endParaRPr/>
          </a:p>
        </p:txBody>
      </p:sp>
      <p:sp>
        <p:nvSpPr>
          <p:cNvPr id="282" name="Google Shape;282;p7"/>
          <p:cNvSpPr txBox="1"/>
          <p:nvPr>
            <p:ph idx="10" type="dt"/>
          </p:nvPr>
        </p:nvSpPr>
        <p:spPr>
          <a:xfrm>
            <a:off x="7439026" y="6661100"/>
            <a:ext cx="4484541" cy="161044"/>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a:t>Art Credit: </a:t>
            </a:r>
            <a:r>
              <a:rPr i="1" lang="en-US"/>
              <a:t>St. Augustine </a:t>
            </a:r>
            <a:r>
              <a:rPr lang="en-US"/>
              <a:t>by Peter Paul Reubens (17</a:t>
            </a:r>
            <a:r>
              <a:rPr baseline="30000" lang="en-US"/>
              <a:t>th</a:t>
            </a:r>
            <a:r>
              <a:rPr lang="en-US"/>
              <a:t> century), Wikipedia Commons</a:t>
            </a:r>
            <a:endParaRPr/>
          </a:p>
        </p:txBody>
      </p:sp>
      <p:sp>
        <p:nvSpPr>
          <p:cNvPr id="283" name="Google Shape;283;p7"/>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Augustine of Hippo - Wikipedia" id="284" name="Google Shape;284;p7"/>
          <p:cNvPicPr preferRelativeResize="0"/>
          <p:nvPr/>
        </p:nvPicPr>
        <p:blipFill rotWithShape="1">
          <a:blip r:embed="rId3">
            <a:alphaModFix/>
          </a:blip>
          <a:srcRect b="0" l="0" r="0" t="0"/>
          <a:stretch/>
        </p:blipFill>
        <p:spPr>
          <a:xfrm>
            <a:off x="7538779" y="267440"/>
            <a:ext cx="4191000" cy="6305550"/>
          </a:xfrm>
          <a:prstGeom prst="rect">
            <a:avLst/>
          </a:prstGeom>
          <a:noFill/>
          <a:ln>
            <a:noFill/>
          </a:ln>
        </p:spPr>
      </p:pic>
      <p:sp>
        <p:nvSpPr>
          <p:cNvPr id="285" name="Google Shape;285;p7"/>
          <p:cNvSpPr txBox="1"/>
          <p:nvPr/>
        </p:nvSpPr>
        <p:spPr>
          <a:xfrm>
            <a:off x="550861" y="2895081"/>
            <a:ext cx="5411787" cy="2351087"/>
          </a:xfrm>
          <a:prstGeom prst="rect">
            <a:avLst/>
          </a:prstGeom>
          <a:noFill/>
          <a:ln>
            <a:noFill/>
          </a:ln>
        </p:spPr>
        <p:txBody>
          <a:bodyPr anchorCtr="0" anchor="t" bIns="0" lIns="0" spcFirstLastPara="1" rIns="0" wrap="square" tIns="0">
            <a:noAutofit/>
          </a:bodyPr>
          <a:lstStyle/>
          <a:p>
            <a:pPr indent="-228600" lvl="0" marL="228600" marR="0" rtl="0" algn="l">
              <a:lnSpc>
                <a:spcPct val="110000"/>
              </a:lnSpc>
              <a:spcBef>
                <a:spcPts val="0"/>
              </a:spcBef>
              <a:spcAft>
                <a:spcPts val="0"/>
              </a:spcAft>
              <a:buClr>
                <a:schemeClr val="lt1"/>
              </a:buClr>
              <a:buSzPts val="2400"/>
              <a:buFont typeface="Arial"/>
              <a:buNone/>
            </a:pPr>
            <a:r>
              <a:t/>
            </a:r>
            <a:endParaRPr sz="2400">
              <a:solidFill>
                <a:schemeClr val="lt1"/>
              </a:solidFill>
              <a:latin typeface="Gill Sans"/>
              <a:ea typeface="Gill Sans"/>
              <a:cs typeface="Gill Sans"/>
              <a:sym typeface="Gill Sans"/>
            </a:endParaRPr>
          </a:p>
        </p:txBody>
      </p:sp>
      <p:sp>
        <p:nvSpPr>
          <p:cNvPr id="286" name="Google Shape;286;p7"/>
          <p:cNvSpPr txBox="1"/>
          <p:nvPr/>
        </p:nvSpPr>
        <p:spPr>
          <a:xfrm>
            <a:off x="510166" y="1528577"/>
            <a:ext cx="4191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lt1"/>
                </a:solidFill>
                <a:latin typeface="Gill Sans"/>
                <a:ea typeface="Gill Sans"/>
                <a:cs typeface="Gill Sans"/>
                <a:sym typeface="Gill Sans"/>
              </a:rPr>
              <a:t>Si comprehendis non est Deus…</a:t>
            </a:r>
            <a:endParaRPr/>
          </a:p>
        </p:txBody>
      </p:sp>
      <p:sp>
        <p:nvSpPr>
          <p:cNvPr id="287" name="Google Shape;287;p7"/>
          <p:cNvSpPr txBox="1"/>
          <p:nvPr/>
        </p:nvSpPr>
        <p:spPr>
          <a:xfrm>
            <a:off x="550861" y="1978167"/>
            <a:ext cx="661471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ill Sans"/>
                <a:ea typeface="Gill Sans"/>
                <a:cs typeface="Gill Sans"/>
                <a:sym typeface="Gill Sans"/>
              </a:rPr>
              <a:t>“It can only be understood in ways beyond words; </a:t>
            </a:r>
            <a:r>
              <a:rPr lang="en-US" sz="1800">
                <a:solidFill>
                  <a:srgbClr val="00B0F0"/>
                </a:solidFill>
                <a:latin typeface="Gill Sans"/>
                <a:ea typeface="Gill Sans"/>
                <a:cs typeface="Gill Sans"/>
                <a:sym typeface="Gill Sans"/>
              </a:rPr>
              <a:t>human words cannot suffice for understanding the Word of God.</a:t>
            </a:r>
            <a:r>
              <a:rPr lang="en-US" sz="1800">
                <a:solidFill>
                  <a:schemeClr val="lt1"/>
                </a:solidFill>
                <a:latin typeface="Gill Sans"/>
                <a:ea typeface="Gill Sans"/>
                <a:cs typeface="Gill Sans"/>
                <a:sym typeface="Gill Sans"/>
              </a:rPr>
              <a:t> […] You see, it is a kind of form, a form that has not been formed, but is the form of all things that have been formed; an unchangeable form, that has neither fault nor failing, beyond time, beyond space, </a:t>
            </a:r>
            <a:r>
              <a:rPr lang="en-US" sz="1800">
                <a:solidFill>
                  <a:srgbClr val="00B0F0"/>
                </a:solidFill>
                <a:latin typeface="Gill Sans"/>
                <a:ea typeface="Gill Sans"/>
                <a:cs typeface="Gill Sans"/>
                <a:sym typeface="Gill Sans"/>
              </a:rPr>
              <a:t>standing apart as at once the foundation for all things to stand on, and the ceiling for them to stand under.</a:t>
            </a:r>
            <a:r>
              <a:rPr lang="en-US" sz="1800">
                <a:solidFill>
                  <a:schemeClr val="lt1"/>
                </a:solidFill>
                <a:latin typeface="Gill Sans"/>
                <a:ea typeface="Gill Sans"/>
                <a:cs typeface="Gill Sans"/>
                <a:sym typeface="Gill Sans"/>
              </a:rPr>
              <a:t> If you say that all things are in it, you are not lying. […] But you are quite unable to imagine or think of such a thing. And such ignorance is more religious and devout than any presumption of knowledge. </a:t>
            </a:r>
            <a:r>
              <a:rPr lang="en-US" sz="1800">
                <a:solidFill>
                  <a:srgbClr val="00B0F0"/>
                </a:solidFill>
                <a:latin typeface="Gill Sans"/>
                <a:ea typeface="Gill Sans"/>
                <a:cs typeface="Gill Sans"/>
                <a:sym typeface="Gill Sans"/>
              </a:rPr>
              <a:t>After all, we are talking about God […] so why be surprised if you cannot grasp it? I mean, if you can grasp it, it isn’t God.</a:t>
            </a:r>
            <a:r>
              <a:rPr lang="en-US" sz="1800">
                <a:solidFill>
                  <a:schemeClr val="lt1"/>
                </a:solidFill>
                <a:latin typeface="Gill Sans"/>
                <a:ea typeface="Gill Sans"/>
                <a:cs typeface="Gill Sans"/>
                <a:sym typeface="Gill Sans"/>
              </a:rPr>
              <a:t> Let us rather make a devout confession of ignorance, instead of a brash profession of knowledge.”</a:t>
            </a:r>
            <a:endParaRPr/>
          </a:p>
          <a:p>
            <a:pPr indent="0" lvl="0" marL="0" marR="0" rtl="0" algn="r">
              <a:spcBef>
                <a:spcPts val="0"/>
              </a:spcBef>
              <a:spcAft>
                <a:spcPts val="0"/>
              </a:spcAft>
              <a:buNone/>
            </a:pPr>
            <a:r>
              <a:rPr lang="en-US" sz="1800">
                <a:solidFill>
                  <a:schemeClr val="lt1"/>
                </a:solidFill>
                <a:latin typeface="Gill Sans"/>
                <a:ea typeface="Gill Sans"/>
                <a:cs typeface="Gill Sans"/>
                <a:sym typeface="Gill Sans"/>
              </a:rPr>
              <a:t>Sermon 117 §5</a:t>
            </a:r>
            <a:endParaRPr/>
          </a:p>
        </p:txBody>
      </p:sp>
      <p:sp>
        <p:nvSpPr>
          <p:cNvPr id="288" name="Google Shape;288;p7"/>
          <p:cNvSpPr txBox="1"/>
          <p:nvPr/>
        </p:nvSpPr>
        <p:spPr>
          <a:xfrm>
            <a:off x="608695" y="6358967"/>
            <a:ext cx="5725042" cy="14774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000">
                <a:solidFill>
                  <a:srgbClr val="A5A5A5"/>
                </a:solidFill>
                <a:latin typeface="Gill Sans"/>
                <a:ea typeface="Gill Sans"/>
                <a:cs typeface="Gill Sans"/>
                <a:sym typeface="Gill Sans"/>
              </a:rPr>
              <a:t>Translation of Sermon 117 §5 by E. Hill in St. Augustine, </a:t>
            </a:r>
            <a:r>
              <a:rPr i="1" lang="en-US" sz="1000">
                <a:solidFill>
                  <a:srgbClr val="A5A5A5"/>
                </a:solidFill>
                <a:latin typeface="Gill Sans"/>
                <a:ea typeface="Gill Sans"/>
                <a:cs typeface="Gill Sans"/>
                <a:sym typeface="Gill Sans"/>
              </a:rPr>
              <a:t>Essential Sermons </a:t>
            </a:r>
            <a:r>
              <a:rPr lang="en-US" sz="1000">
                <a:solidFill>
                  <a:srgbClr val="A5A5A5"/>
                </a:solidFill>
                <a:latin typeface="Gill Sans"/>
                <a:ea typeface="Gill Sans"/>
                <a:cs typeface="Gill Sans"/>
                <a:sym typeface="Gill Sans"/>
              </a:rPr>
              <a:t>(New City Press, 2007), 196-197.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See the source image" id="293" name="Google Shape;293;p8"/>
          <p:cNvPicPr preferRelativeResize="0"/>
          <p:nvPr>
            <p:ph idx="1" type="body"/>
          </p:nvPr>
        </p:nvPicPr>
        <p:blipFill rotWithShape="1">
          <a:blip r:embed="rId3">
            <a:alphaModFix/>
          </a:blip>
          <a:srcRect b="0" l="0" r="0" t="0"/>
          <a:stretch/>
        </p:blipFill>
        <p:spPr>
          <a:xfrm>
            <a:off x="596822" y="1910541"/>
            <a:ext cx="5357860" cy="4021012"/>
          </a:xfrm>
          <a:prstGeom prst="rect">
            <a:avLst/>
          </a:prstGeom>
          <a:noFill/>
          <a:ln>
            <a:noFill/>
          </a:ln>
        </p:spPr>
      </p:pic>
      <p:pic>
        <p:nvPicPr>
          <p:cNvPr descr="See the source image" id="294" name="Google Shape;294;p8"/>
          <p:cNvPicPr preferRelativeResize="0"/>
          <p:nvPr/>
        </p:nvPicPr>
        <p:blipFill rotWithShape="1">
          <a:blip r:embed="rId4">
            <a:alphaModFix/>
          </a:blip>
          <a:srcRect b="0" l="4563" r="6653" t="0"/>
          <a:stretch/>
        </p:blipFill>
        <p:spPr>
          <a:xfrm>
            <a:off x="6237320" y="1910541"/>
            <a:ext cx="5357860" cy="4021012"/>
          </a:xfrm>
          <a:prstGeom prst="rect">
            <a:avLst/>
          </a:prstGeom>
          <a:noFill/>
          <a:ln>
            <a:noFill/>
          </a:ln>
        </p:spPr>
      </p:pic>
      <p:sp>
        <p:nvSpPr>
          <p:cNvPr id="295" name="Google Shape;295;p8"/>
          <p:cNvSpPr txBox="1"/>
          <p:nvPr>
            <p:ph type="title"/>
          </p:nvPr>
        </p:nvSpPr>
        <p:spPr>
          <a:xfrm>
            <a:off x="0" y="228600"/>
            <a:ext cx="12191999" cy="770313"/>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4800"/>
              <a:buFont typeface="Play"/>
              <a:buNone/>
            </a:pPr>
            <a:r>
              <a:rPr lang="en-US"/>
              <a:t>Mystery – </a:t>
            </a:r>
            <a:r>
              <a:rPr lang="en-US">
                <a:solidFill>
                  <a:srgbClr val="FF0000"/>
                </a:solidFill>
              </a:rPr>
              <a:t>Obstacle</a:t>
            </a:r>
            <a:r>
              <a:rPr lang="en-US"/>
              <a:t> or </a:t>
            </a:r>
            <a:r>
              <a:rPr lang="en-US">
                <a:solidFill>
                  <a:srgbClr val="FFC000"/>
                </a:solidFill>
              </a:rPr>
              <a:t>Horizon</a:t>
            </a:r>
            <a:r>
              <a:rPr lang="en-US"/>
              <a:t>?</a:t>
            </a:r>
            <a:endParaRPr/>
          </a:p>
        </p:txBody>
      </p:sp>
      <p:sp>
        <p:nvSpPr>
          <p:cNvPr id="296" name="Google Shape;296;p8"/>
          <p:cNvSpPr txBox="1"/>
          <p:nvPr/>
        </p:nvSpPr>
        <p:spPr>
          <a:xfrm>
            <a:off x="-1" y="926447"/>
            <a:ext cx="12191999" cy="929468"/>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000"/>
              <a:buFont typeface="Arial"/>
              <a:buNone/>
            </a:pPr>
            <a:r>
              <a:rPr i="1" lang="en-US" sz="2000" cap="none">
                <a:solidFill>
                  <a:schemeClr val="lt1"/>
                </a:solidFill>
                <a:latin typeface="Gill Sans"/>
                <a:ea typeface="Gill Sans"/>
                <a:cs typeface="Gill Sans"/>
                <a:sym typeface="Gill Sans"/>
              </a:rPr>
              <a:t>Is everything that transcends reason </a:t>
            </a:r>
            <a:r>
              <a:rPr b="1" i="1" lang="en-US" sz="2000" cap="none">
                <a:solidFill>
                  <a:srgbClr val="FF0000"/>
                </a:solidFill>
                <a:latin typeface="Gill Sans"/>
                <a:ea typeface="Gill Sans"/>
                <a:cs typeface="Gill Sans"/>
                <a:sym typeface="Gill Sans"/>
              </a:rPr>
              <a:t>an obstacle </a:t>
            </a:r>
            <a:r>
              <a:rPr i="1" lang="en-US" sz="2000" cap="none">
                <a:solidFill>
                  <a:schemeClr val="lt1"/>
                </a:solidFill>
                <a:latin typeface="Gill Sans"/>
                <a:ea typeface="Gill Sans"/>
                <a:cs typeface="Gill Sans"/>
                <a:sym typeface="Gill Sans"/>
              </a:rPr>
              <a:t>to reason? </a:t>
            </a:r>
            <a:br>
              <a:rPr i="1" lang="en-US" sz="2000" cap="none">
                <a:solidFill>
                  <a:schemeClr val="lt1"/>
                </a:solidFill>
                <a:latin typeface="Gill Sans"/>
                <a:ea typeface="Gill Sans"/>
                <a:cs typeface="Gill Sans"/>
                <a:sym typeface="Gill Sans"/>
              </a:rPr>
            </a:br>
            <a:r>
              <a:rPr i="1" lang="en-US" sz="2000" cap="none">
                <a:solidFill>
                  <a:schemeClr val="lt1"/>
                </a:solidFill>
                <a:latin typeface="Gill Sans"/>
                <a:ea typeface="Gill Sans"/>
                <a:cs typeface="Gill Sans"/>
                <a:sym typeface="Gill Sans"/>
              </a:rPr>
              <a:t>Can the Creator not reveal what </a:t>
            </a:r>
            <a:r>
              <a:rPr b="1" i="1" lang="en-US" sz="2000" cap="none">
                <a:solidFill>
                  <a:srgbClr val="FFC000"/>
                </a:solidFill>
                <a:latin typeface="Gill Sans"/>
                <a:ea typeface="Gill Sans"/>
                <a:cs typeface="Gill Sans"/>
                <a:sym typeface="Gill Sans"/>
              </a:rPr>
              <a:t>gives</a:t>
            </a:r>
            <a:r>
              <a:rPr i="1" lang="en-US" sz="2000" cap="none">
                <a:solidFill>
                  <a:schemeClr val="lt1"/>
                </a:solidFill>
                <a:latin typeface="Gill Sans"/>
                <a:ea typeface="Gill Sans"/>
                <a:cs typeface="Gill Sans"/>
                <a:sym typeface="Gill Sans"/>
              </a:rPr>
              <a:t> </a:t>
            </a:r>
            <a:r>
              <a:rPr b="1" i="1" lang="en-US" sz="2000" cap="none">
                <a:solidFill>
                  <a:srgbClr val="FFC000"/>
                </a:solidFill>
                <a:latin typeface="Gill Sans"/>
                <a:ea typeface="Gill Sans"/>
                <a:cs typeface="Gill Sans"/>
                <a:sym typeface="Gill Sans"/>
              </a:rPr>
              <a:t>life </a:t>
            </a:r>
            <a:r>
              <a:rPr i="1" lang="en-US" sz="2000" cap="none">
                <a:solidFill>
                  <a:schemeClr val="lt1"/>
                </a:solidFill>
                <a:latin typeface="Gill Sans"/>
                <a:ea typeface="Gill Sans"/>
                <a:cs typeface="Gill Sans"/>
                <a:sym typeface="Gill Sans"/>
              </a:rPr>
              <a:t>to reason, like the ground of our reason as an image of the divine Logos?</a:t>
            </a:r>
            <a:endParaRPr/>
          </a:p>
        </p:txBody>
      </p:sp>
      <p:sp>
        <p:nvSpPr>
          <p:cNvPr id="297" name="Google Shape;297;p8"/>
          <p:cNvSpPr txBox="1"/>
          <p:nvPr/>
        </p:nvSpPr>
        <p:spPr>
          <a:xfrm>
            <a:off x="2619044" y="6174387"/>
            <a:ext cx="131341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Gill Sans"/>
                <a:ea typeface="Gill Sans"/>
                <a:cs typeface="Gill Sans"/>
                <a:sym typeface="Gill Sans"/>
              </a:rPr>
              <a:t>2 + 2 = 5</a:t>
            </a:r>
            <a:endParaRPr/>
          </a:p>
        </p:txBody>
      </p:sp>
      <p:sp>
        <p:nvSpPr>
          <p:cNvPr id="298" name="Google Shape;298;p8"/>
          <p:cNvSpPr txBox="1"/>
          <p:nvPr/>
        </p:nvSpPr>
        <p:spPr>
          <a:xfrm>
            <a:off x="7057505" y="6174387"/>
            <a:ext cx="38820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rgbClr val="FFC000"/>
                </a:solidFill>
                <a:latin typeface="Gill Sans"/>
                <a:ea typeface="Gill Sans"/>
                <a:cs typeface="Gill Sans"/>
                <a:sym typeface="Gill Sans"/>
              </a:rPr>
              <a:t>“In the beginning was the Word…”</a:t>
            </a:r>
            <a:endParaRPr sz="1800">
              <a:solidFill>
                <a:schemeClr val="lt1"/>
              </a:solidFill>
              <a:latin typeface="Gill Sans"/>
              <a:ea typeface="Gill Sans"/>
              <a:cs typeface="Gill Sans"/>
              <a:sym typeface="Gill Sans"/>
            </a:endParaRPr>
          </a:p>
        </p:txBody>
      </p:sp>
      <p:sp>
        <p:nvSpPr>
          <p:cNvPr id="299" name="Google Shape;299;p8"/>
          <p:cNvSpPr/>
          <p:nvPr/>
        </p:nvSpPr>
        <p:spPr>
          <a:xfrm>
            <a:off x="1031739" y="2098749"/>
            <a:ext cx="4488023" cy="3555980"/>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3" name="Shape 303"/>
        <p:cNvGrpSpPr/>
        <p:nvPr/>
      </p:nvGrpSpPr>
      <p:grpSpPr>
        <a:xfrm>
          <a:off x="0" y="0"/>
          <a:ext cx="0" cy="0"/>
          <a:chOff x="0" y="0"/>
          <a:chExt cx="0" cy="0"/>
        </a:xfrm>
      </p:grpSpPr>
      <p:sp>
        <p:nvSpPr>
          <p:cNvPr id="304" name="Google Shape;304;p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star photography" id="305" name="Google Shape;305;p9"/>
          <p:cNvPicPr preferRelativeResize="0"/>
          <p:nvPr/>
        </p:nvPicPr>
        <p:blipFill rotWithShape="1">
          <a:blip r:embed="rId3">
            <a:alphaModFix/>
          </a:blip>
          <a:srcRect b="31922" l="0" r="0" t="30529"/>
          <a:stretch/>
        </p:blipFill>
        <p:spPr>
          <a:xfrm>
            <a:off x="20" y="10"/>
            <a:ext cx="12191980" cy="6857990"/>
          </a:xfrm>
          <a:custGeom>
            <a:rect b="b" l="l" r="r" t="t"/>
            <a:pathLst>
              <a:path extrusionOk="0" h="6858000" w="12192000">
                <a:moveTo>
                  <a:pt x="0" y="0"/>
                </a:moveTo>
                <a:lnTo>
                  <a:pt x="12192000" y="0"/>
                </a:lnTo>
                <a:lnTo>
                  <a:pt x="12192000" y="6858000"/>
                </a:lnTo>
                <a:lnTo>
                  <a:pt x="0" y="6858000"/>
                </a:lnTo>
                <a:close/>
              </a:path>
            </a:pathLst>
          </a:custGeom>
          <a:noFill/>
          <a:ln>
            <a:noFill/>
          </a:ln>
        </p:spPr>
      </p:pic>
      <p:sp>
        <p:nvSpPr>
          <p:cNvPr id="306" name="Google Shape;306;p9"/>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07" name="Google Shape;307;p9"/>
          <p:cNvSpPr txBox="1"/>
          <p:nvPr>
            <p:ph idx="10" type="dt"/>
          </p:nvPr>
        </p:nvSpPr>
        <p:spPr>
          <a:xfrm>
            <a:off x="550862" y="6507212"/>
            <a:ext cx="3284019"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Photo Credit: Casey Horner (unsplash.com)</a:t>
            </a:r>
            <a:endParaRPr/>
          </a:p>
        </p:txBody>
      </p:sp>
      <p:sp>
        <p:nvSpPr>
          <p:cNvPr id="308" name="Google Shape;308;p9"/>
          <p:cNvSpPr txBox="1"/>
          <p:nvPr/>
        </p:nvSpPr>
        <p:spPr>
          <a:xfrm>
            <a:off x="126769" y="196900"/>
            <a:ext cx="5969231"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E1E1EF"/>
                </a:solidFill>
                <a:latin typeface="Gill Sans"/>
                <a:ea typeface="Gill Sans"/>
                <a:cs typeface="Gill Sans"/>
                <a:sym typeface="Gill Sans"/>
              </a:rPr>
              <a:t>“For with you is the fountain of life,</a:t>
            </a:r>
            <a:endParaRPr/>
          </a:p>
          <a:p>
            <a:pPr indent="0" lvl="0" marL="0" marR="0" rtl="0" algn="l">
              <a:spcBef>
                <a:spcPts val="0"/>
              </a:spcBef>
              <a:spcAft>
                <a:spcPts val="0"/>
              </a:spcAft>
              <a:buNone/>
            </a:pPr>
            <a:r>
              <a:rPr b="1" i="1" lang="en-US" sz="2800">
                <a:solidFill>
                  <a:srgbClr val="E1E1EF"/>
                </a:solidFill>
                <a:latin typeface="Gill Sans"/>
                <a:ea typeface="Gill Sans"/>
                <a:cs typeface="Gill Sans"/>
                <a:sym typeface="Gill Sans"/>
              </a:rPr>
              <a:t>and in your light, we see light…”</a:t>
            </a:r>
            <a:endParaRPr/>
          </a:p>
          <a:p>
            <a:pPr indent="0" lvl="0" marL="0" marR="0" rtl="0" algn="l">
              <a:spcBef>
                <a:spcPts val="0"/>
              </a:spcBef>
              <a:spcAft>
                <a:spcPts val="0"/>
              </a:spcAft>
              <a:buNone/>
            </a:pPr>
            <a:r>
              <a:t/>
            </a:r>
            <a:endParaRPr b="1" i="1" sz="2800">
              <a:solidFill>
                <a:srgbClr val="E1E1EF"/>
              </a:solidFill>
              <a:latin typeface="Gill Sans"/>
              <a:ea typeface="Gill Sans"/>
              <a:cs typeface="Gill Sans"/>
              <a:sym typeface="Gill Sans"/>
            </a:endParaRPr>
          </a:p>
          <a:p>
            <a:pPr indent="0" lvl="0" marL="0" marR="0" rtl="0" algn="l">
              <a:spcBef>
                <a:spcPts val="0"/>
              </a:spcBef>
              <a:spcAft>
                <a:spcPts val="0"/>
              </a:spcAft>
              <a:buNone/>
            </a:pPr>
            <a:r>
              <a:rPr b="1" i="1" lang="en-US" sz="2000">
                <a:solidFill>
                  <a:srgbClr val="E1E1EF"/>
                </a:solidFill>
                <a:latin typeface="Gill Sans"/>
                <a:ea typeface="Gill Sans"/>
                <a:cs typeface="Gill Sans"/>
                <a:sym typeface="Gill Sans"/>
              </a:rPr>
              <a:t>Psalm 36:10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DFloatVTI">
  <a:themeElements>
    <a:clrScheme name="Float">
      <a:dk1>
        <a:srgbClr val="000000"/>
      </a:dk1>
      <a:lt1>
        <a:srgbClr val="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2023-03-04T20:50:34Z</dcterms:created>
  <dc:creator>Fr. John Bayer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