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embeddedFontLs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hVf7TT5x0hvfas7milKZH9dicE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OpenSans-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“Lines design” PowerPoint template.  </a:t>
            </a:r>
            <a:r>
              <a:rPr lang="en-US" sz="1100"/>
              <a:t>This lecture will give an overview of the Catholic understanding of time.  It is grounded in the theology of St. Augustine and draws on the apologetics of C.S. Lewis (who, though not Catholic, illustrates the traditional understanding of time with vivid metaphors).  </a:t>
            </a:r>
            <a:endParaRPr sz="1100"/>
          </a:p>
          <a:p>
            <a:pPr indent="0" lvl="0" marL="0" rtl="0" algn="l">
              <a:lnSpc>
                <a:spcPct val="107916"/>
              </a:lnSpc>
              <a:spcBef>
                <a:spcPts val="0"/>
              </a:spcBef>
              <a:spcAft>
                <a:spcPts val="0"/>
              </a:spcAft>
              <a:buSzPts val="1100"/>
              <a:buNone/>
            </a:pPr>
            <a:r>
              <a:rPr lang="en-US" sz="1100"/>
              <a:t>The second half discusses how time was re-oriented by the Incarnation.  This is a good place to make links between the geological timeline from the </a:t>
            </a:r>
            <a:r>
              <a:rPr lang="en-US" sz="1100">
                <a:highlight>
                  <a:schemeClr val="lt1"/>
                </a:highlight>
              </a:rPr>
              <a:t>previous sessions.   </a:t>
            </a:r>
            <a:endParaRPr sz="1100">
              <a:highlight>
                <a:schemeClr val="lt1"/>
              </a:highlight>
            </a:endParaRPr>
          </a:p>
          <a:p>
            <a:pPr indent="0" lvl="0" marL="0" rtl="0" algn="l">
              <a:lnSpc>
                <a:spcPct val="107916"/>
              </a:lnSpc>
              <a:spcBef>
                <a:spcPts val="800"/>
              </a:spcBef>
              <a:spcAft>
                <a:spcPts val="0"/>
              </a:spcAft>
              <a:buSzPts val="1100"/>
              <a:buNone/>
            </a:pPr>
            <a:r>
              <a:rPr lang="en-US" sz="1100">
                <a:highlight>
                  <a:schemeClr val="lt1"/>
                </a:highlight>
              </a:rPr>
              <a:t>You may wish to read Chapter 3, “Time and Beyond Time”, in the last section of C.S. Lewis’ </a:t>
            </a:r>
            <a:r>
              <a:rPr i="1" lang="en-US" sz="1100">
                <a:highlight>
                  <a:schemeClr val="lt1"/>
                </a:highlight>
              </a:rPr>
              <a:t>Mere Christianity. </a:t>
            </a:r>
            <a:r>
              <a:rPr lang="en-US" sz="1100">
                <a:highlight>
                  <a:schemeClr val="lt1"/>
                </a:highlight>
              </a:rPr>
              <a:t>and St. Augustine  </a:t>
            </a:r>
            <a:r>
              <a:rPr i="1" lang="en-US" sz="1100">
                <a:highlight>
                  <a:schemeClr val="lt1"/>
                </a:highlight>
              </a:rPr>
              <a:t>On Genesis </a:t>
            </a:r>
            <a:r>
              <a:rPr lang="en-US" sz="1100">
                <a:highlight>
                  <a:schemeClr val="lt1"/>
                </a:highlight>
              </a:rPr>
              <a:t> and Book XI of </a:t>
            </a:r>
            <a:r>
              <a:rPr i="1" lang="en-US" sz="1100">
                <a:highlight>
                  <a:schemeClr val="lt1"/>
                </a:highlight>
              </a:rPr>
              <a:t>The Confessions </a:t>
            </a:r>
            <a:r>
              <a:rPr lang="en-US" sz="1100">
                <a:highlight>
                  <a:schemeClr val="lt1"/>
                </a:highlight>
              </a:rPr>
              <a:t>in preparation for this lecture.  </a:t>
            </a:r>
            <a:endParaRPr sz="1100">
              <a:highlight>
                <a:schemeClr val="lt1"/>
              </a:highlight>
            </a:endParaRPr>
          </a:p>
          <a:p>
            <a:pPr indent="0" lvl="0" marL="0" rtl="0" algn="l">
              <a:lnSpc>
                <a:spcPct val="107916"/>
              </a:lnSpc>
              <a:spcBef>
                <a:spcPts val="800"/>
              </a:spcBef>
              <a:spcAft>
                <a:spcPts val="800"/>
              </a:spcAft>
              <a:buClr>
                <a:schemeClr val="dk1"/>
              </a:buClr>
              <a:buSzPts val="1100"/>
              <a:buFont typeface="Arial"/>
              <a:buNone/>
            </a:pPr>
            <a:r>
              <a:t/>
            </a:r>
            <a:endParaRPr sz="1100"/>
          </a:p>
        </p:txBody>
      </p:sp>
      <p:sp>
        <p:nvSpPr>
          <p:cNvPr id="97" name="Google Shape;9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Eternity might be understood as “the eternal now.”  It is dynamic, not static.  In the Nicene Creed, for example, we profess that the Son is “eternally begotten” from the Father.  This means that there is motion or activity in eternity … but not change.  </a:t>
            </a:r>
            <a:endParaRPr/>
          </a:p>
          <a:p>
            <a:pPr indent="0" lvl="0" marL="0" rtl="0" algn="l">
              <a:spcBef>
                <a:spcPts val="0"/>
              </a:spcBef>
              <a:spcAft>
                <a:spcPts val="0"/>
              </a:spcAft>
              <a:buNone/>
            </a:pPr>
            <a:r>
              <a:rPr lang="en-US"/>
              <a:t>“Let there be lights in the Sky.” Moreale Cathedral mosaic. </a:t>
            </a:r>
            <a:endParaRPr/>
          </a:p>
        </p:txBody>
      </p:sp>
      <p:sp>
        <p:nvSpPr>
          <p:cNvPr id="180" name="Google Shape;18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Psalm 90:2 (NIV) by ChristCentric on DeviantArt</a:t>
            </a:r>
            <a:endParaRPr/>
          </a:p>
          <a:p>
            <a:pPr indent="0" lvl="0" marL="0" rtl="0" algn="l">
              <a:spcBef>
                <a:spcPts val="0"/>
              </a:spcBef>
              <a:spcAft>
                <a:spcPts val="0"/>
              </a:spcAft>
              <a:buNone/>
            </a:pPr>
            <a:r>
              <a:rPr lang="en-US"/>
              <a:t>The NAB reads, “from eternity to eternity you are God.”  It continues in 90:3-4 comparing the shortness and fragility of human life to God, “</a:t>
            </a:r>
            <a:r>
              <a:rPr b="0" i="0" lang="en-US" sz="1200">
                <a:solidFill>
                  <a:schemeClr val="dk1"/>
                </a:solidFill>
                <a:latin typeface="Calibri"/>
                <a:ea typeface="Calibri"/>
                <a:cs typeface="Calibri"/>
                <a:sym typeface="Calibri"/>
              </a:rPr>
              <a:t> </a:t>
            </a:r>
            <a:r>
              <a:rPr lang="en-US"/>
              <a:t>You turn humanity back into dust,</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saying, “Return, you children of Adam!” </a:t>
            </a:r>
            <a:r>
              <a:rPr lang="en-US"/>
              <a:t>A thousand years in your eyes </a:t>
            </a:r>
            <a:r>
              <a:rPr b="0" i="0" lang="en-US" sz="1200">
                <a:solidFill>
                  <a:schemeClr val="dk1"/>
                </a:solidFill>
                <a:latin typeface="Calibri"/>
                <a:ea typeface="Calibri"/>
                <a:cs typeface="Calibri"/>
                <a:sym typeface="Calibri"/>
              </a:rPr>
              <a:t>are merely a day gone by, Before a watch passes in the night, </a:t>
            </a:r>
            <a:r>
              <a:rPr lang="en-US"/>
              <a:t>you wash them away…”  This last portion may be helpful in the next slide–how does God measure time?  Finally, point out that in the Psalm we read, “You </a:t>
            </a:r>
            <a:r>
              <a:rPr lang="en-US" u="sng"/>
              <a:t>are</a:t>
            </a:r>
            <a:r>
              <a:rPr lang="en-US"/>
              <a:t> God” in the present tense.  God is always present.  God is always now.  </a:t>
            </a:r>
            <a:endParaRPr/>
          </a:p>
          <a:p>
            <a:pPr indent="0" lvl="0" marL="0" rtl="0" algn="l">
              <a:spcBef>
                <a:spcPts val="0"/>
              </a:spcBef>
              <a:spcAft>
                <a:spcPts val="0"/>
              </a:spcAft>
              <a:buNone/>
            </a:pPr>
            <a:r>
              <a:rPr lang="en-US"/>
              <a:t>This psalm  might be further used in a prayer or the whole psalm could be examined by students. </a:t>
            </a:r>
            <a:endParaRPr/>
          </a:p>
          <a:p>
            <a:pPr indent="0" lvl="0" marL="0" rtl="0" algn="l">
              <a:spcBef>
                <a:spcPts val="0"/>
              </a:spcBef>
              <a:spcAft>
                <a:spcPts val="0"/>
              </a:spcAft>
              <a:buNone/>
            </a:pPr>
            <a:r>
              <a:t/>
            </a:r>
            <a:endParaRPr/>
          </a:p>
        </p:txBody>
      </p:sp>
      <p:sp>
        <p:nvSpPr>
          <p:cNvPr id="189" name="Google Shape;18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C.S. Lewis wrote in </a:t>
            </a:r>
            <a:r>
              <a:rPr b="0" i="1" lang="en-US" sz="1200">
                <a:solidFill>
                  <a:schemeClr val="dk1"/>
                </a:solidFill>
                <a:latin typeface="Calibri"/>
                <a:ea typeface="Calibri"/>
                <a:cs typeface="Calibri"/>
                <a:sym typeface="Calibri"/>
              </a:rPr>
              <a:t>Mere Christianity, </a:t>
            </a:r>
            <a:r>
              <a:rPr b="0" i="0" lang="en-US" sz="1200" u="none" strike="noStrike">
                <a:solidFill>
                  <a:schemeClr val="dk1"/>
                </a:solidFill>
                <a:latin typeface="Calibri"/>
                <a:ea typeface="Calibri"/>
                <a:cs typeface="Calibri"/>
                <a:sym typeface="Calibri"/>
              </a:rPr>
              <a:t> “</a:t>
            </a:r>
            <a:r>
              <a:rPr b="0" i="1" lang="en-US" sz="1200" u="none" strike="noStrike">
                <a:solidFill>
                  <a:schemeClr val="dk1"/>
                </a:solidFill>
                <a:latin typeface="Calibri"/>
                <a:ea typeface="Calibri"/>
                <a:cs typeface="Calibri"/>
                <a:sym typeface="Calibri"/>
              </a:rPr>
              <a:t>If you picture Time as a straight line along which we have to travel, then you must picture God as the whole page on which the line is drawn. We come to the parts of the line one by one: we have to leave A behind before we get to B ,and cannot reach C until we leave B behind. God, from above or outside or all round, contains the whole line, and sees it all.” </a:t>
            </a:r>
            <a:r>
              <a:rPr b="0" i="0" lang="en-US" sz="1200" u="none" strike="noStrike">
                <a:solidFill>
                  <a:schemeClr val="dk1"/>
                </a:solidFill>
                <a:latin typeface="Calibri"/>
                <a:ea typeface="Calibri"/>
                <a:cs typeface="Calibri"/>
                <a:sym typeface="Calibri"/>
              </a:rPr>
              <a:t>Chapter 3, “Time and Beyond Time</a:t>
            </a:r>
            <a:r>
              <a:rPr b="0" i="1" lang="en-US" sz="1200" u="none" strike="noStrike">
                <a:solidFill>
                  <a:schemeClr val="dk1"/>
                </a:solidFill>
                <a:latin typeface="Calibri"/>
                <a:ea typeface="Calibri"/>
                <a:cs typeface="Calibri"/>
                <a:sym typeface="Calibri"/>
              </a:rPr>
              <a:t>.”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Stack Exchange – Biblical Hermeneutics. “What does it mean to be (a/the) Son of the Most High (God)?” Apr 20, 2021. Based on C.S. Lewis. https://hermeneutics.stackexchange.com/questions/59222/what-does-it-mean-to-be-a-the-son-of-the-most-high-god </a:t>
            </a:r>
            <a:endParaRPr/>
          </a:p>
        </p:txBody>
      </p:sp>
      <p:sp>
        <p:nvSpPr>
          <p:cNvPr id="195" name="Google Shape;19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“Guide to the Attributes of God,” Wayne Grudem,  ed. Ned Berghausen, </a:t>
            </a:r>
            <a:r>
              <a:rPr i="1" lang="en-US"/>
              <a:t>Zondervan Academic, </a:t>
            </a:r>
            <a:r>
              <a:rPr b="0" i="0" lang="en-US" sz="1200">
                <a:solidFill>
                  <a:schemeClr val="dk1"/>
                </a:solidFill>
                <a:latin typeface="Calibri"/>
                <a:ea typeface="Calibri"/>
                <a:cs typeface="Calibri"/>
                <a:sym typeface="Calibri"/>
              </a:rPr>
              <a:t>May 17, 2018</a:t>
            </a:r>
            <a:endParaRPr i="1"/>
          </a:p>
          <a:p>
            <a:pPr indent="0" lvl="0" marL="0" rtl="0" algn="l">
              <a:spcBef>
                <a:spcPts val="0"/>
              </a:spcBef>
              <a:spcAft>
                <a:spcPts val="0"/>
              </a:spcAft>
              <a:buNone/>
            </a:pPr>
            <a:r>
              <a:rPr lang="en-US"/>
              <a:t>https://zondervanacademic.com/blog/attributes-of-god </a:t>
            </a:r>
            <a:endParaRPr/>
          </a:p>
        </p:txBody>
      </p:sp>
      <p:sp>
        <p:nvSpPr>
          <p:cNvPr id="202" name="Google Shape;20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More C.S. Lewis, “</a:t>
            </a:r>
            <a:r>
              <a:rPr b="0" i="1" lang="en-US" sz="1200" u="none" strike="noStrike">
                <a:solidFill>
                  <a:schemeClr val="dk1"/>
                </a:solidFill>
                <a:latin typeface="Calibri"/>
                <a:ea typeface="Calibri"/>
                <a:cs typeface="Calibri"/>
                <a:sym typeface="Calibri"/>
              </a:rPr>
              <a:t>A man put it to me by saying, ‘I can believe in God…but what I cannot swallow is the idea of him a</a:t>
            </a:r>
            <a:r>
              <a:rPr b="0" i="0" lang="en-US" sz="1200" u="none" strike="noStrike">
                <a:solidFill>
                  <a:schemeClr val="dk1"/>
                </a:solidFill>
                <a:latin typeface="Calibri"/>
                <a:ea typeface="Calibri"/>
                <a:cs typeface="Calibri"/>
                <a:sym typeface="Calibri"/>
              </a:rPr>
              <a:t>tt</a:t>
            </a:r>
            <a:r>
              <a:rPr b="0" i="1" lang="en-US" sz="1200" u="none" strike="noStrike">
                <a:solidFill>
                  <a:schemeClr val="dk1"/>
                </a:solidFill>
                <a:latin typeface="Calibri"/>
                <a:ea typeface="Calibri"/>
                <a:cs typeface="Calibri"/>
                <a:sym typeface="Calibri"/>
              </a:rPr>
              <a:t>ending to several million human beings who are all addressing Him at the same moment’…what is really at the back of this di</a:t>
            </a:r>
            <a:r>
              <a:rPr b="0" i="0" lang="en-US" sz="1200" u="none" strike="noStrike">
                <a:solidFill>
                  <a:schemeClr val="dk1"/>
                </a:solidFill>
                <a:latin typeface="Calibri"/>
                <a:ea typeface="Calibri"/>
                <a:cs typeface="Calibri"/>
                <a:sym typeface="Calibri"/>
              </a:rPr>
              <a:t>ffi</a:t>
            </a:r>
            <a:r>
              <a:rPr b="0" i="1" lang="en-US" sz="1200" u="none" strike="noStrike">
                <a:solidFill>
                  <a:schemeClr val="dk1"/>
                </a:solidFill>
                <a:latin typeface="Calibri"/>
                <a:ea typeface="Calibri"/>
                <a:cs typeface="Calibri"/>
                <a:sym typeface="Calibri"/>
              </a:rPr>
              <a:t>culty is the idea of God having to </a:t>
            </a:r>
            <a:r>
              <a:rPr b="0" i="0" lang="en-US" sz="1200" u="none" strike="noStrike">
                <a:solidFill>
                  <a:schemeClr val="dk1"/>
                </a:solidFill>
                <a:latin typeface="Calibri"/>
                <a:ea typeface="Calibri"/>
                <a:cs typeface="Calibri"/>
                <a:sym typeface="Calibri"/>
              </a:rPr>
              <a:t>fi</a:t>
            </a:r>
            <a:r>
              <a:rPr b="0" i="1" lang="en-US" sz="1200" u="none" strike="noStrike">
                <a:solidFill>
                  <a:schemeClr val="dk1"/>
                </a:solidFill>
                <a:latin typeface="Calibri"/>
                <a:ea typeface="Calibri"/>
                <a:cs typeface="Calibri"/>
                <a:sym typeface="Calibri"/>
              </a:rPr>
              <a:t>t too many things into one moment of time.”</a:t>
            </a:r>
            <a:endParaRPr/>
          </a:p>
          <a:p>
            <a:pPr indent="0" lvl="0" marL="0" rtl="0" algn="l">
              <a:spcBef>
                <a:spcPts val="0"/>
              </a:spcBef>
              <a:spcAft>
                <a:spcPts val="0"/>
              </a:spcAft>
              <a:buNone/>
            </a:pPr>
            <a:r>
              <a:rPr b="0" i="1" lang="en-US" sz="1200" u="none" strike="noStrike">
                <a:solidFill>
                  <a:schemeClr val="dk1"/>
                </a:solidFill>
                <a:latin typeface="Calibri"/>
                <a:ea typeface="Calibri"/>
                <a:cs typeface="Calibri"/>
                <a:sym typeface="Calibri"/>
              </a:rPr>
              <a:t>Almost certainly God is not in Time. His life does not consist of moments following one another. If a million people are praying to Him at ten-thirty tonight, He need not listen to them all in that one little snippet which we call ten-thirty. Ten-thirty…is always the Present for Him.”</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 theological question: can we call God “omnitemporal” as well as eternal? Do those two concepts conflict?   This diagram includes “the world to come.”  It is unclear whether there will be time and space in the new heaven and new earth.  We profess the resurrection of the body (the return of material reality for human beings), but the exact nature of the end times are mysterious.  </a:t>
            </a:r>
            <a:endParaRPr b="0" i="0"/>
          </a:p>
        </p:txBody>
      </p:sp>
      <p:sp>
        <p:nvSpPr>
          <p:cNvPr id="209" name="Google Shape;20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Marc Chagall, “Creation of Adam and Eve.”  </a:t>
            </a:r>
            <a:r>
              <a:rPr lang="en-US"/>
              <a:t>These first two points were touched on in a previous slide.  In Genesis 1:26, God says, “Let us make</a:t>
            </a:r>
            <a:r>
              <a:rPr baseline="30000" lang="en-US" sz="2000"/>
              <a:t> </a:t>
            </a:r>
            <a:r>
              <a:rPr lang="en-US"/>
              <a:t>human beings in our image, after our likeness.”  God made us like Him.   We are a reflection of a God beyond time and space who is spirit and eternity.  At the same moment, we continue to be bound by space and time.  God created us for eternity (he wrote it on our hearts as we’ll see in the next slide), but also within time and space. </a:t>
            </a:r>
            <a:endParaRPr/>
          </a:p>
        </p:txBody>
      </p:sp>
      <p:sp>
        <p:nvSpPr>
          <p:cNvPr id="218" name="Google Shape;21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English Standard Version (ESV).</a:t>
            </a:r>
            <a:endParaRPr/>
          </a:p>
        </p:txBody>
      </p:sp>
      <p:sp>
        <p:nvSpPr>
          <p:cNvPr id="226" name="Google Shape;22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“The Adoration of the Christ Child” by Gerard van Honthorst, 1622. From Wikimedia Commons. Liturgical Calendar from Holyart.com.  The Jewish calendar begins with creation, using an attempted Biblical chronology to count the years.  The Hebrew year, AM 5784, began at sunset on 15 September 2023 and will end at sunset on 2 October 2024.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rPr lang="en-US"/>
              <a:t>To “orient” originally meant to face east towards the rising sun.  It </a:t>
            </a:r>
            <a:r>
              <a:rPr lang="en-US"/>
              <a:t>referred</a:t>
            </a:r>
            <a:r>
              <a:rPr lang="en-US"/>
              <a:t> to the new direction that churches were built facing and that people were buried towards [we hear an echo of this in the Advent hymn, “People, Look East”].  The Incarnation reoriented our buildings and our burial practices.  Christ’s coming also reshaped and redirected our measurement of time.  His life was so consequential that the standard calendar for the entire world counts Jesus’ birth as “Year Zero” – the fulcrum of history.  In the same way, our sacred calendars (and to a lesser extent our school calendars!) are shaped by the holy-days (holidays) of the Church, which remember and call us to enter into the events of Christ’s life.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we think about how long the human species  has existed–approximately 250,000 years–it seems odd to call Christ’s life “the center of history.”  And this is only human history.  Think about the geological time scale!  And yet, the Incarnation should be seen as a moment when eternity burst into our world.  All of time was preparation for that moment.  All of history was crowned by God becoming human … and still further by the events of Holy Week (which we call the Paschal Mystery).  Everything that has come after in history points backwards to Christ.  Jesus revolutionized not just our history but what it means to be a human being.  By becoming human, Jesus wrote eternity more fully into our flesh and bones and blood.  He redeemed time and space and wrote us into eternity.  This is one way of understanding Athanasius’ famous (but difficult) quote.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Finally, we get a foretaste of eternity when we receive the sacraments, particularly the Eucharist.  The mass is “timeless” in the sense that we are connecting directly with God.  This is an experience where “time stops” and we are brought to the foot of the cross, to the Last Supper, and to the Empty Tomb.  </a:t>
            </a:r>
            <a:endParaRPr/>
          </a:p>
        </p:txBody>
      </p:sp>
      <p:sp>
        <p:nvSpPr>
          <p:cNvPr id="236" name="Google Shape;23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Can we also say (because of the Incarnation) that God exists between time and space? </a:t>
            </a:r>
            <a:r>
              <a:rPr lang="en-US"/>
              <a:t>What</a:t>
            </a:r>
            <a:r>
              <a:rPr lang="en-US"/>
              <a:t> an incredible paradox.  Lewis captures the surprise and contradiction of the Incarnation. God become human is such a familiar concept to students (and us all).  Perhaps this </a:t>
            </a:r>
            <a:r>
              <a:rPr lang="en-US"/>
              <a:t>insight</a:t>
            </a:r>
            <a:r>
              <a:rPr lang="en-US"/>
              <a:t> can make it fresh.  </a:t>
            </a:r>
            <a:endParaRPr/>
          </a:p>
        </p:txBody>
      </p:sp>
      <p:sp>
        <p:nvSpPr>
          <p:cNvPr id="246" name="Google Shape;24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1" lang="en-US" sz="1200">
                <a:solidFill>
                  <a:schemeClr val="dk1"/>
                </a:solidFill>
                <a:latin typeface="Calibri"/>
                <a:ea typeface="Calibri"/>
                <a:cs typeface="Calibri"/>
                <a:sym typeface="Calibri"/>
              </a:rPr>
              <a:t>Grant Faint/The Image Bank/Getty Images</a:t>
            </a:r>
            <a:endParaRPr/>
          </a:p>
        </p:txBody>
      </p:sp>
      <p:sp>
        <p:nvSpPr>
          <p:cNvPr id="253" name="Google Shape;25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Catherine McAuley was the founder of the Sister of Mercy.  The first line of her most famous prayer is a good frame for this lesson.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Gwynedd Mercy Academy High School</a:t>
            </a:r>
            <a:r>
              <a:rPr lang="en-US"/>
              <a:t> “Mercy Messenger.”  Nov 8, 2018. </a:t>
            </a:r>
            <a:endParaRPr/>
          </a:p>
          <a:p>
            <a:pPr indent="0" lvl="0" marL="0" rtl="0" algn="l">
              <a:spcBef>
                <a:spcPts val="0"/>
              </a:spcBef>
              <a:spcAft>
                <a:spcPts val="0"/>
              </a:spcAft>
              <a:buNone/>
            </a:pPr>
            <a:r>
              <a:rPr lang="en-US"/>
              <a:t>https://www.gmahs.org/cf_enotify/view.cfm?n=730</a:t>
            </a:r>
            <a:endParaRPr/>
          </a:p>
        </p:txBody>
      </p:sp>
      <p:sp>
        <p:nvSpPr>
          <p:cNvPr id="105" name="Google Shape;10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God as Architect/Builder/Geometer/Craftsman, The Frontispiece of Bible Moralisee.  You may wish to close with thi</a:t>
            </a:r>
            <a:r>
              <a:rPr lang="en-US"/>
              <a:t>s passage and a prayer. </a:t>
            </a:r>
            <a:endParaRPr/>
          </a:p>
        </p:txBody>
      </p:sp>
      <p:sp>
        <p:nvSpPr>
          <p:cNvPr id="262" name="Google Shape;26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Abstract spiral clock background. Twisted time. infinity</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 — Photo by spaxiax</a:t>
            </a:r>
            <a:endParaRPr/>
          </a:p>
        </p:txBody>
      </p:sp>
      <p:sp>
        <p:nvSpPr>
          <p:cNvPr id="270" name="Google Shape;27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If students run into difficulties, you can ask them these additional questions: </a:t>
            </a:r>
            <a:r>
              <a:rPr lang="en-US" sz="1200">
                <a:solidFill>
                  <a:schemeClr val="dk1"/>
                </a:solidFill>
                <a:latin typeface="Calibri"/>
                <a:ea typeface="Calibri"/>
                <a:cs typeface="Calibri"/>
                <a:sym typeface="Calibri"/>
              </a:rPr>
              <a:t>How do we measure it?  What are common saying about time? How would you </a:t>
            </a:r>
            <a:r>
              <a:rPr lang="en-US" sz="1200" u="sng">
                <a:solidFill>
                  <a:schemeClr val="dk1"/>
                </a:solidFill>
                <a:latin typeface="Calibri"/>
                <a:ea typeface="Calibri"/>
                <a:cs typeface="Calibri"/>
                <a:sym typeface="Calibri"/>
              </a:rPr>
              <a:t>draw</a:t>
            </a:r>
            <a:r>
              <a:rPr lang="en-US" sz="1200" u="none">
                <a:solidFill>
                  <a:schemeClr val="dk1"/>
                </a:solidFill>
                <a:latin typeface="Calibri"/>
                <a:ea typeface="Calibri"/>
                <a:cs typeface="Calibri"/>
                <a:sym typeface="Calibri"/>
              </a:rPr>
              <a:t> time?  Allow time to discuss.  This could be in pairs and then in whole group.  </a:t>
            </a:r>
            <a:endParaRPr/>
          </a:p>
          <a:p>
            <a:pPr indent="0" lvl="0" marL="0" rtl="0" algn="l">
              <a:spcBef>
                <a:spcPts val="0"/>
              </a:spcBef>
              <a:spcAft>
                <a:spcPts val="0"/>
              </a:spcAft>
              <a:buNone/>
            </a:pPr>
            <a:r>
              <a:rPr lang="en-US" sz="1200" u="none">
                <a:solidFill>
                  <a:schemeClr val="dk1"/>
                </a:solidFill>
                <a:latin typeface="Calibri"/>
                <a:ea typeface="Calibri"/>
                <a:cs typeface="Calibri"/>
                <a:sym typeface="Calibri"/>
              </a:rPr>
              <a:t>Image from Book Oblivion .  https://bookoblivion.com/product/in-search-of-lost-time/ </a:t>
            </a:r>
            <a:endParaRPr/>
          </a:p>
          <a:p>
            <a:pPr indent="0" lvl="0" marL="0" rtl="0" algn="l">
              <a:spcBef>
                <a:spcPts val="0"/>
              </a:spcBef>
              <a:spcAft>
                <a:spcPts val="0"/>
              </a:spcAft>
              <a:buNone/>
            </a:pPr>
            <a:r>
              <a:t/>
            </a:r>
            <a:endParaRPr/>
          </a:p>
        </p:txBody>
      </p:sp>
      <p:sp>
        <p:nvSpPr>
          <p:cNvPr id="115" name="Google Shape;11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“St. Augustine” by Tianna Williams.</a:t>
            </a:r>
            <a:endParaRPr/>
          </a:p>
          <a:p>
            <a:pPr indent="0" lvl="0" marL="0" rtl="0" algn="l">
              <a:spcBef>
                <a:spcPts val="0"/>
              </a:spcBef>
              <a:spcAft>
                <a:spcPts val="0"/>
              </a:spcAft>
              <a:buNone/>
            </a:pPr>
            <a:r>
              <a:rPr lang="en-US"/>
              <a:t>St. Augustine explores the nature of time in </a:t>
            </a:r>
            <a:r>
              <a:rPr i="1" lang="en-US"/>
              <a:t>On Genesis </a:t>
            </a:r>
            <a:r>
              <a:rPr lang="en-US"/>
              <a:t>(389) and in Book XI of </a:t>
            </a:r>
            <a:r>
              <a:rPr i="1" lang="en-US"/>
              <a:t>The Confessions </a:t>
            </a:r>
            <a:r>
              <a:rPr lang="en-US"/>
              <a:t>(397).  His ideas have shaped the Catholic understanding of time (including the rest of this lecture), but this is his starting point: I don’t’ know.  Augustine continues, “I would rather respond, “I do not know,” concerning what I do not know than say something for which a man inquiring about such profound matters is laughed at, while the one giving a false answer is praised.”  There are deep paradoxes and difficulties in understanding time and it is best to proceed cautiously.  </a:t>
            </a:r>
            <a:endParaRPr/>
          </a:p>
        </p:txBody>
      </p:sp>
      <p:sp>
        <p:nvSpPr>
          <p:cNvPr id="125" name="Google Shape;12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Ask students what commonalities they notice in these definitions.  What repeated words.  What questions do they have</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 about these definitions?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Adobe stock photos.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Aristotle: </a:t>
            </a:r>
            <a:r>
              <a:rPr b="0" i="1" lang="en-US" sz="1200">
                <a:solidFill>
                  <a:schemeClr val="dk1"/>
                </a:solidFill>
                <a:latin typeface="Calibri"/>
                <a:ea typeface="Calibri"/>
                <a:cs typeface="Calibri"/>
                <a:sym typeface="Calibri"/>
              </a:rPr>
              <a:t>Physics</a:t>
            </a:r>
            <a:r>
              <a:rPr b="0" i="0" lang="en-US" sz="1200">
                <a:solidFill>
                  <a:schemeClr val="dk1"/>
                </a:solidFill>
                <a:latin typeface="Calibri"/>
                <a:ea typeface="Calibri"/>
                <a:cs typeface="Calibri"/>
                <a:sym typeface="Calibri"/>
              </a:rPr>
              <a:t> (Book IV, part 10-13)</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Aquinas </a:t>
            </a:r>
            <a:r>
              <a:rPr b="0" i="1" lang="en-US" sz="1200">
                <a:solidFill>
                  <a:schemeClr val="dk1"/>
                </a:solidFill>
                <a:latin typeface="Calibri"/>
                <a:ea typeface="Calibri"/>
                <a:cs typeface="Calibri"/>
                <a:sym typeface="Calibri"/>
              </a:rPr>
              <a:t>Commentary on Aristotle's Physics, Lecture 19 ( (220 a 24-b 30). “Certain Things Which are Usually Said About Time are Clarified.”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Definition in Latin: </a:t>
            </a:r>
            <a:r>
              <a:rPr b="0" i="1" lang="en-US" sz="1200">
                <a:solidFill>
                  <a:schemeClr val="dk1"/>
                </a:solidFill>
                <a:latin typeface="Calibri"/>
                <a:ea typeface="Calibri"/>
                <a:cs typeface="Calibri"/>
                <a:sym typeface="Calibri"/>
              </a:rPr>
              <a:t>numerous motus secundum prius et posterius</a:t>
            </a:r>
            <a:r>
              <a:rPr b="0" i="0"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Another functional definition: “Time is the medium in which change occurs” Gordon H. Clark.  This distinguishes time from eternity in which </a:t>
            </a:r>
            <a:r>
              <a:rPr b="0" i="0" lang="en-US" sz="1200" u="sng">
                <a:solidFill>
                  <a:schemeClr val="dk1"/>
                </a:solidFill>
                <a:latin typeface="Calibri"/>
                <a:ea typeface="Calibri"/>
                <a:cs typeface="Calibri"/>
                <a:sym typeface="Calibri"/>
              </a:rPr>
              <a:t>no change</a:t>
            </a:r>
            <a:r>
              <a:rPr b="0" i="0" lang="en-US" sz="1200" u="none">
                <a:solidFill>
                  <a:schemeClr val="dk1"/>
                </a:solidFill>
                <a:latin typeface="Calibri"/>
                <a:ea typeface="Calibri"/>
                <a:cs typeface="Calibri"/>
                <a:sym typeface="Calibri"/>
              </a:rPr>
              <a:t> occurs.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an artistic and philosophical answer, see this video, “What is Time?,” from the National Institute of Standards and Technology.  </a:t>
            </a:r>
            <a:endParaRPr/>
          </a:p>
          <a:p>
            <a:pPr indent="0" lvl="0" marL="0" rtl="0" algn="l">
              <a:spcBef>
                <a:spcPts val="0"/>
              </a:spcBef>
              <a:spcAft>
                <a:spcPts val="0"/>
              </a:spcAft>
              <a:buNone/>
            </a:pPr>
            <a:r>
              <a:rPr lang="en-US"/>
              <a:t>https://www.youtube.com/watch?v=e5VdQ1JCVHI </a:t>
            </a:r>
            <a:endParaRPr/>
          </a:p>
        </p:txBody>
      </p:sp>
      <p:sp>
        <p:nvSpPr>
          <p:cNvPr id="136" name="Google Shape;13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These ideas may seem obvious or unexamined to many American students from a Jewish, Christian, or Muslim background.  They are part of our cultural and religious worldviews.  It is important to point out that not every religion and culture believes this.  For example, Hindus believe that time in cyclical and infinite (as is the human soul).  Buddhists also believe in cyclical time, but in a deeper sense, that time is illusion. Reality is marked by change and flux.  That only the present moment is truly real.  Students may have expressed similar sentiments in their journaling.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Modern physics has largely agreed with the Catholic conception of time as real, objective, and measurable.  In fact, Einstein theorized a new fourth dimension called “space-time.”  This lesson has focused on connections with geology, but a teacher might wish to extend this lesson with a class on physics.  See Stephen Barr, “St. Augustine's Relativistic Theory of Time.”  </a:t>
            </a:r>
            <a:r>
              <a:rPr i="1" lang="en-US"/>
              <a:t>Church Life Journal</a:t>
            </a:r>
            <a:r>
              <a:rPr lang="en-US"/>
              <a:t>. University of Notre Dame .</a:t>
            </a:r>
            <a:r>
              <a:rPr b="0" i="0" lang="en-US" sz="1200">
                <a:solidFill>
                  <a:schemeClr val="dk1"/>
                </a:solidFill>
                <a:latin typeface="Calibri"/>
                <a:ea typeface="Calibri"/>
                <a:cs typeface="Calibri"/>
                <a:sym typeface="Calibri"/>
              </a:rPr>
              <a:t> February 07, 2020</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Image on Stack Exchange – Hermeneutics.  “What is the Biblical evidence that God exists outside of time?” </a:t>
            </a:r>
            <a:endParaRPr/>
          </a:p>
        </p:txBody>
      </p:sp>
      <p:sp>
        <p:nvSpPr>
          <p:cNvPr id="144" name="Google Shape;14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You might bring in students’ idioms about time from the journal: “time flies when you’re having fun,” “killing time,” “a moment that stops time” etc. to illustrate the ways that human beings perceive time subjectively.  Different cultures quantify and interact with time in various ways.  Compare the way trains run in Germany, on a strict and exact timetable to the loose way things happen in Southern Europe.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 Augustine writes in </a:t>
            </a:r>
            <a:r>
              <a:rPr i="1" lang="en-US"/>
              <a:t>The Confessions</a:t>
            </a:r>
            <a:r>
              <a:rPr i="0" lang="en-US"/>
              <a:t>, that the human mind is able to bring the past into the present through memory.  Objectively, time has moved forward from past events, but the human end is able to make it real again.  Similarly, human consciousness is able to anticipate the future.  </a:t>
            </a:r>
            <a:endParaRPr/>
          </a:p>
          <a:p>
            <a:pPr indent="0" lvl="0" marL="0" rtl="0" algn="l">
              <a:spcBef>
                <a:spcPts val="0"/>
              </a:spcBef>
              <a:spcAft>
                <a:spcPts val="0"/>
              </a:spcAft>
              <a:buNone/>
            </a:pPr>
            <a:r>
              <a:rPr i="0" lang="en-US"/>
              <a:t>Leonardo Davinci, “The Vitruvian Man.” Clock image:</a:t>
            </a:r>
            <a:r>
              <a:rPr b="0" i="0" lang="en-US" sz="1200">
                <a:solidFill>
                  <a:schemeClr val="dk1"/>
                </a:solidFill>
                <a:latin typeface="Calibri"/>
                <a:ea typeface="Calibri"/>
                <a:cs typeface="Calibri"/>
                <a:sym typeface="Calibri"/>
              </a:rPr>
              <a:t>: iStock / Getty</a:t>
            </a:r>
            <a:endParaRPr/>
          </a:p>
        </p:txBody>
      </p:sp>
      <p:sp>
        <p:nvSpPr>
          <p:cNvPr id="154" name="Google Shape;15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a:t>
            </a:r>
            <a:r>
              <a:rPr lang="en-US"/>
              <a:t>William Blake, “The Ancient of Days.”  Ask students to consider: what might it mean for time to be created?  To be a creation like animals, stars, and human beings?   To be designed and built by an architect?  This is a place where connections can be made to math and physics.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3" name="Google Shape;16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Our world is defined by time and space.  Space provides the dimensionality of the world and includes the physical matter of existence.  Time marks and shapes how change progresses.  It is difficult for us to imagine what eternity might be like because we can’t really escape these confines—and maybe we shouldn’t want to.  Being human means being ‘embodied’ and capable of change.  Angels and God are not like us.  Language about eternity is difficult.  In Scripture and in the Church Fathers we sometimes read about “time before time,” just as we encounter physical descriptions of heaven (as if it were a place like Chicago or Orlando). </a:t>
            </a:r>
            <a:endParaRPr/>
          </a:p>
          <a:p>
            <a:pPr indent="0" lvl="0" marL="0" rtl="0" algn="l">
              <a:lnSpc>
                <a:spcPct val="115000"/>
              </a:lnSpc>
              <a:spcBef>
                <a:spcPts val="0"/>
              </a:spcBef>
              <a:spcAft>
                <a:spcPts val="0"/>
              </a:spcAft>
              <a:buClr>
                <a:schemeClr val="dk1"/>
              </a:buClr>
              <a:buSzPts val="1100"/>
              <a:buFont typeface="Arial"/>
              <a:buNone/>
            </a:pPr>
            <a:r>
              <a:rPr lang="en-US"/>
              <a:t>Yet time and space had a definite beginning.  God created these aspects of our existence </a:t>
            </a:r>
            <a:r>
              <a:rPr i="1" lang="en-US"/>
              <a:t>ex nihilo </a:t>
            </a:r>
            <a:r>
              <a:rPr lang="en-US"/>
              <a:t>(out of nothing) in the beginning.  We can see support for this in Genesis 1.  Just as the world is finite, so our time and space—at least as we know them.  The “eschatological vision” (the picture that Scripture paints of the end times) promises a new heaven and a new earth.  We are also promised a resurrection of our bodies.  We will not somehow become angels but continue to have a physical existence in some way in the world to come.  [This may be too much for students to chew on—you can gauge whether this last version will connect or confuse] </a:t>
            </a:r>
            <a:endParaRPr/>
          </a:p>
          <a:p>
            <a:pPr indent="0" lvl="0" marL="0" rtl="0" algn="l">
              <a:spcBef>
                <a:spcPts val="0"/>
              </a:spcBef>
              <a:spcAft>
                <a:spcPts val="0"/>
              </a:spcAft>
              <a:buNone/>
            </a:pPr>
            <a:r>
              <a:t/>
            </a:r>
            <a:endParaRPr/>
          </a:p>
        </p:txBody>
      </p:sp>
      <p:sp>
        <p:nvSpPr>
          <p:cNvPr id="171" name="Google Shape;17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Quote">
  <p:cSld name="1_Title Quote">
    <p:spTree>
      <p:nvGrpSpPr>
        <p:cNvPr id="15" name="Shape 15"/>
        <p:cNvGrpSpPr/>
        <p:nvPr/>
      </p:nvGrpSpPr>
      <p:grpSpPr>
        <a:xfrm>
          <a:off x="0" y="0"/>
          <a:ext cx="0" cy="0"/>
          <a:chOff x="0" y="0"/>
          <a:chExt cx="0" cy="0"/>
        </a:xfrm>
      </p:grpSpPr>
      <p:sp>
        <p:nvSpPr>
          <p:cNvPr id="16" name="Google Shape;16;p25"/>
          <p:cNvSpPr/>
          <p:nvPr>
            <p:ph idx="2" type="pic"/>
          </p:nvPr>
        </p:nvSpPr>
        <p:spPr>
          <a:xfrm>
            <a:off x="1525" y="-1"/>
            <a:ext cx="12190475" cy="6872401"/>
          </a:xfrm>
          <a:prstGeom prst="rect">
            <a:avLst/>
          </a:prstGeom>
          <a:solidFill>
            <a:schemeClr val="accent1"/>
          </a:solidFill>
          <a:ln>
            <a:noFill/>
          </a:ln>
        </p:spPr>
      </p:sp>
      <p:sp>
        <p:nvSpPr>
          <p:cNvPr id="17" name="Google Shape;17;p25"/>
          <p:cNvSpPr txBox="1"/>
          <p:nvPr>
            <p:ph type="ctrTitle"/>
          </p:nvPr>
        </p:nvSpPr>
        <p:spPr>
          <a:xfrm>
            <a:off x="910146" y="0"/>
            <a:ext cx="3611675" cy="4773251"/>
          </a:xfrm>
          <a:prstGeom prst="rect">
            <a:avLst/>
          </a:prstGeom>
          <a:solidFill>
            <a:schemeClr val="lt1">
              <a:alpha val="40000"/>
            </a:schemeClr>
          </a:solidFill>
          <a:ln>
            <a:noFill/>
          </a:ln>
        </p:spPr>
        <p:txBody>
          <a:bodyPr anchorCtr="0" anchor="t" bIns="0" lIns="0" spcFirstLastPara="1" rIns="0" wrap="square" tIns="320025">
            <a:normAutofit/>
          </a:bodyPr>
          <a:lstStyle>
            <a:lvl1pPr lvl="0" algn="l">
              <a:lnSpc>
                <a:spcPct val="100000"/>
              </a:lnSpc>
              <a:spcBef>
                <a:spcPts val="0"/>
              </a:spcBef>
              <a:spcAft>
                <a:spcPts val="0"/>
              </a:spcAft>
              <a:buClr>
                <a:schemeClr val="dk2"/>
              </a:buClr>
              <a:buSzPts val="3600"/>
              <a:buFont typeface="Arial"/>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5"/>
          <p:cNvSpPr txBox="1"/>
          <p:nvPr>
            <p:ph idx="1" type="subTitle"/>
          </p:nvPr>
        </p:nvSpPr>
        <p:spPr>
          <a:xfrm>
            <a:off x="910159" y="4787654"/>
            <a:ext cx="3611662" cy="2070345"/>
          </a:xfrm>
          <a:prstGeom prst="rect">
            <a:avLst/>
          </a:prstGeom>
          <a:solidFill>
            <a:schemeClr val="lt1">
              <a:alpha val="40000"/>
            </a:schemeClr>
          </a:solidFill>
          <a:ln>
            <a:noFill/>
          </a:ln>
        </p:spPr>
        <p:txBody>
          <a:bodyPr anchorCtr="0" anchor="t" bIns="0" lIns="0" spcFirstLastPara="1" rIns="91425" wrap="square" tIns="365750">
            <a:normAutofit/>
          </a:bodyPr>
          <a:lstStyle>
            <a:lvl1pPr lvl="0" algn="l">
              <a:lnSpc>
                <a:spcPct val="140000"/>
              </a:lnSpc>
              <a:spcBef>
                <a:spcPts val="1000"/>
              </a:spcBef>
              <a:spcAft>
                <a:spcPts val="0"/>
              </a:spcAft>
              <a:buClr>
                <a:schemeClr val="dk2"/>
              </a:buClr>
              <a:buSzPts val="2000"/>
              <a:buChar char="→"/>
              <a:defRPr sz="2000">
                <a:solidFill>
                  <a:schemeClr val="dk2"/>
                </a:solidFill>
              </a:defRPr>
            </a:lvl1pPr>
            <a:lvl2pPr lvl="1" algn="l">
              <a:lnSpc>
                <a:spcPct val="140000"/>
              </a:lnSpc>
              <a:spcBef>
                <a:spcPts val="500"/>
              </a:spcBef>
              <a:spcAft>
                <a:spcPts val="0"/>
              </a:spcAft>
              <a:buClr>
                <a:schemeClr val="lt2"/>
              </a:buClr>
              <a:buSzPts val="1800"/>
              <a:buChar char="→"/>
              <a:defRPr/>
            </a:lvl2pPr>
            <a:lvl3pPr lvl="2" algn="l">
              <a:lnSpc>
                <a:spcPct val="140000"/>
              </a:lnSpc>
              <a:spcBef>
                <a:spcPts val="500"/>
              </a:spcBef>
              <a:spcAft>
                <a:spcPts val="0"/>
              </a:spcAft>
              <a:buClr>
                <a:schemeClr val="lt2"/>
              </a:buClr>
              <a:buSzPts val="1800"/>
              <a:buChar char="→"/>
              <a:defRPr/>
            </a:lvl3pPr>
            <a:lvl4pPr lvl="3" algn="l">
              <a:lnSpc>
                <a:spcPct val="140000"/>
              </a:lnSpc>
              <a:spcBef>
                <a:spcPts val="500"/>
              </a:spcBef>
              <a:spcAft>
                <a:spcPts val="0"/>
              </a:spcAft>
              <a:buClr>
                <a:schemeClr val="lt2"/>
              </a:buClr>
              <a:buSzPts val="1800"/>
              <a:buChar char="→"/>
              <a:defRPr/>
            </a:lvl4pPr>
            <a:lvl5pPr lvl="4" algn="l">
              <a:lnSpc>
                <a:spcPct val="140000"/>
              </a:lnSpc>
              <a:spcBef>
                <a:spcPts val="500"/>
              </a:spcBef>
              <a:spcAft>
                <a:spcPts val="0"/>
              </a:spcAft>
              <a:buClr>
                <a:schemeClr val="lt2"/>
              </a:buClr>
              <a:buSzPts val="1800"/>
              <a:buChar char="→"/>
              <a:defRPr/>
            </a:lvl5pPr>
            <a:lvl6pPr lvl="5" algn="l">
              <a:lnSpc>
                <a:spcPct val="90000"/>
              </a:lnSpc>
              <a:spcBef>
                <a:spcPts val="500"/>
              </a:spcBef>
              <a:spcAft>
                <a:spcPts val="0"/>
              </a:spcAft>
              <a:buClr>
                <a:schemeClr val="lt1"/>
              </a:buClr>
              <a:buSzPts val="1800"/>
              <a:buChar char="•"/>
              <a:defRPr/>
            </a:lvl6pPr>
            <a:lvl7pPr lvl="6" algn="l">
              <a:lnSpc>
                <a:spcPct val="90000"/>
              </a:lnSpc>
              <a:spcBef>
                <a:spcPts val="500"/>
              </a:spcBef>
              <a:spcAft>
                <a:spcPts val="0"/>
              </a:spcAft>
              <a:buClr>
                <a:schemeClr val="lt1"/>
              </a:buClr>
              <a:buSzPts val="1800"/>
              <a:buChar char="•"/>
              <a:defRPr/>
            </a:lvl7pPr>
            <a:lvl8pPr lvl="7" algn="l">
              <a:lnSpc>
                <a:spcPct val="90000"/>
              </a:lnSpc>
              <a:spcBef>
                <a:spcPts val="500"/>
              </a:spcBef>
              <a:spcAft>
                <a:spcPts val="0"/>
              </a:spcAft>
              <a:buClr>
                <a:schemeClr val="lt1"/>
              </a:buClr>
              <a:buSzPts val="1800"/>
              <a:buChar char="•"/>
              <a:defRPr/>
            </a:lvl8pPr>
            <a:lvl9pPr lvl="8" algn="l">
              <a:lnSpc>
                <a:spcPct val="90000"/>
              </a:lnSpc>
              <a:spcBef>
                <a:spcPts val="500"/>
              </a:spcBef>
              <a:spcAft>
                <a:spcPts val="0"/>
              </a:spcAft>
              <a:buClr>
                <a:schemeClr val="lt1"/>
              </a:buClr>
              <a:buSzPts val="1800"/>
              <a:buChar char="•"/>
              <a:defRPr/>
            </a:lvl9pPr>
          </a:lstStyle>
          <a:p/>
        </p:txBody>
      </p:sp>
      <p:cxnSp>
        <p:nvCxnSpPr>
          <p:cNvPr id="19" name="Google Shape;19;p25"/>
          <p:cNvCxnSpPr/>
          <p:nvPr/>
        </p:nvCxnSpPr>
        <p:spPr>
          <a:xfrm>
            <a:off x="899999" y="4787656"/>
            <a:ext cx="3611676" cy="0"/>
          </a:xfrm>
          <a:prstGeom prst="straightConnector1">
            <a:avLst/>
          </a:prstGeom>
          <a:noFill/>
          <a:ln cap="flat" cmpd="sng" w="9525">
            <a:solidFill>
              <a:schemeClr val="dk2"/>
            </a:solidFill>
            <a:prstDash val="solid"/>
            <a:round/>
            <a:headEnd len="sm" w="sm" type="none"/>
            <a:tailEnd len="sm" w="sm" type="none"/>
          </a:ln>
        </p:spPr>
      </p:cxnSp>
      <p:cxnSp>
        <p:nvCxnSpPr>
          <p:cNvPr id="20" name="Google Shape;20;p25"/>
          <p:cNvCxnSpPr/>
          <p:nvPr/>
        </p:nvCxnSpPr>
        <p:spPr>
          <a:xfrm>
            <a:off x="900000" y="0"/>
            <a:ext cx="0" cy="6858000"/>
          </a:xfrm>
          <a:prstGeom prst="straightConnector1">
            <a:avLst/>
          </a:prstGeom>
          <a:noFill/>
          <a:ln cap="flat" cmpd="sng" w="9525">
            <a:solidFill>
              <a:schemeClr val="dk2"/>
            </a:solidFill>
            <a:prstDash val="solid"/>
            <a:round/>
            <a:headEnd len="sm" w="sm" type="none"/>
            <a:tailEnd len="sm" w="sm" type="none"/>
          </a:ln>
        </p:spPr>
      </p:cxnSp>
      <p:cxnSp>
        <p:nvCxnSpPr>
          <p:cNvPr id="21" name="Google Shape;21;p25"/>
          <p:cNvCxnSpPr/>
          <p:nvPr/>
        </p:nvCxnSpPr>
        <p:spPr>
          <a:xfrm>
            <a:off x="899986" y="4780453"/>
            <a:ext cx="3611676" cy="0"/>
          </a:xfrm>
          <a:prstGeom prst="straightConnector1">
            <a:avLst/>
          </a:prstGeom>
          <a:noFill/>
          <a:ln cap="flat" cmpd="sng" w="9525">
            <a:solidFill>
              <a:schemeClr val="dk2"/>
            </a:solidFill>
            <a:prstDash val="solid"/>
            <a:round/>
            <a:headEnd len="sm" w="sm" type="none"/>
            <a:tailEnd len="sm" w="sm" type="none"/>
          </a:ln>
        </p:spPr>
      </p:cxnSp>
      <p:cxnSp>
        <p:nvCxnSpPr>
          <p:cNvPr id="22" name="Google Shape;22;p25"/>
          <p:cNvCxnSpPr/>
          <p:nvPr/>
        </p:nvCxnSpPr>
        <p:spPr>
          <a:xfrm>
            <a:off x="899987" y="-7203"/>
            <a:ext cx="0" cy="68580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sp>
        <p:nvSpPr>
          <p:cNvPr id="76" name="Google Shape;76;p34"/>
          <p:cNvSpPr txBox="1"/>
          <p:nvPr>
            <p:ph type="title"/>
          </p:nvPr>
        </p:nvSpPr>
        <p:spPr>
          <a:xfrm>
            <a:off x="448056" y="388800"/>
            <a:ext cx="3447288" cy="1069848"/>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2"/>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34"/>
          <p:cNvSpPr/>
          <p:nvPr>
            <p:ph idx="2" type="pic"/>
          </p:nvPr>
        </p:nvSpPr>
        <p:spPr>
          <a:xfrm>
            <a:off x="4370832" y="441324"/>
            <a:ext cx="7373112" cy="5511419"/>
          </a:xfrm>
          <a:prstGeom prst="rect">
            <a:avLst/>
          </a:prstGeom>
          <a:noFill/>
          <a:ln>
            <a:noFill/>
          </a:ln>
        </p:spPr>
      </p:sp>
      <p:sp>
        <p:nvSpPr>
          <p:cNvPr id="78" name="Google Shape;78;p34"/>
          <p:cNvSpPr txBox="1"/>
          <p:nvPr>
            <p:ph idx="1" type="body"/>
          </p:nvPr>
        </p:nvSpPr>
        <p:spPr>
          <a:xfrm>
            <a:off x="448056" y="1735200"/>
            <a:ext cx="3447288" cy="4214750"/>
          </a:xfrm>
          <a:prstGeom prst="rect">
            <a:avLst/>
          </a:prstGeom>
          <a:noFill/>
          <a:ln>
            <a:noFill/>
          </a:ln>
        </p:spPr>
        <p:txBody>
          <a:bodyPr anchorCtr="0" anchor="t" bIns="0" lIns="0" spcFirstLastPara="1" rIns="91425" wrap="square" tIns="0">
            <a:normAutofit/>
          </a:bodyPr>
          <a:lstStyle>
            <a:lvl1pPr indent="-228600" lvl="0" marL="457200" algn="l">
              <a:lnSpc>
                <a:spcPct val="140000"/>
              </a:lnSpc>
              <a:spcBef>
                <a:spcPts val="1000"/>
              </a:spcBef>
              <a:spcAft>
                <a:spcPts val="0"/>
              </a:spcAft>
              <a:buClr>
                <a:schemeClr val="lt2"/>
              </a:buClr>
              <a:buSzPts val="1800"/>
              <a:buNone/>
              <a:defRPr sz="1800"/>
            </a:lvl1pPr>
            <a:lvl2pPr indent="-228600" lvl="1" marL="914400" algn="l">
              <a:lnSpc>
                <a:spcPct val="140000"/>
              </a:lnSpc>
              <a:spcBef>
                <a:spcPts val="500"/>
              </a:spcBef>
              <a:spcAft>
                <a:spcPts val="0"/>
              </a:spcAft>
              <a:buClr>
                <a:schemeClr val="lt2"/>
              </a:buClr>
              <a:buSzPts val="1400"/>
              <a:buNone/>
              <a:defRPr sz="1400"/>
            </a:lvl2pPr>
            <a:lvl3pPr indent="-228600" lvl="2" marL="1371600" algn="l">
              <a:lnSpc>
                <a:spcPct val="140000"/>
              </a:lnSpc>
              <a:spcBef>
                <a:spcPts val="500"/>
              </a:spcBef>
              <a:spcAft>
                <a:spcPts val="0"/>
              </a:spcAft>
              <a:buClr>
                <a:schemeClr val="lt2"/>
              </a:buClr>
              <a:buSzPts val="1200"/>
              <a:buNone/>
              <a:defRPr sz="1200"/>
            </a:lvl3pPr>
            <a:lvl4pPr indent="-228600" lvl="3" marL="1828800" algn="l">
              <a:lnSpc>
                <a:spcPct val="140000"/>
              </a:lnSpc>
              <a:spcBef>
                <a:spcPts val="500"/>
              </a:spcBef>
              <a:spcAft>
                <a:spcPts val="0"/>
              </a:spcAft>
              <a:buClr>
                <a:schemeClr val="lt2"/>
              </a:buClr>
              <a:buSzPts val="1000"/>
              <a:buNone/>
              <a:defRPr sz="1000"/>
            </a:lvl4pPr>
            <a:lvl5pPr indent="-228600" lvl="4" marL="2286000" algn="l">
              <a:lnSpc>
                <a:spcPct val="140000"/>
              </a:lnSpc>
              <a:spcBef>
                <a:spcPts val="500"/>
              </a:spcBef>
              <a:spcAft>
                <a:spcPts val="0"/>
              </a:spcAft>
              <a:buClr>
                <a:schemeClr val="lt2"/>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79" name="Google Shape;79;p34"/>
          <p:cNvSpPr txBox="1"/>
          <p:nvPr>
            <p:ph idx="10" type="dt"/>
          </p:nvPr>
        </p:nvSpPr>
        <p:spPr>
          <a:xfrm>
            <a:off x="438912" y="6153912"/>
            <a:ext cx="3456432" cy="5029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4"/>
          <p:cNvSpPr txBox="1"/>
          <p:nvPr>
            <p:ph idx="11" type="ftr"/>
          </p:nvPr>
        </p:nvSpPr>
        <p:spPr>
          <a:xfrm>
            <a:off x="4370832" y="6153912"/>
            <a:ext cx="5397056" cy="502920"/>
          </a:xfrm>
          <a:prstGeom prst="rect">
            <a:avLst/>
          </a:prstGeom>
          <a:noFill/>
          <a:ln>
            <a:noFill/>
          </a:ln>
        </p:spPr>
        <p:txBody>
          <a:bodyPr anchorCtr="0" anchor="ctr" bIns="0" lIns="0" spcFirstLastPara="1" rIns="91425"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4"/>
          <p:cNvSpPr txBox="1"/>
          <p:nvPr>
            <p:ph idx="12" type="sldNum"/>
          </p:nvPr>
        </p:nvSpPr>
        <p:spPr>
          <a:xfrm>
            <a:off x="10238232" y="6153912"/>
            <a:ext cx="1510856" cy="50292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35"/>
          <p:cNvSpPr txBox="1"/>
          <p:nvPr>
            <p:ph type="title"/>
          </p:nvPr>
        </p:nvSpPr>
        <p:spPr>
          <a:xfrm>
            <a:off x="448056" y="388800"/>
            <a:ext cx="11301984" cy="11412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35"/>
          <p:cNvSpPr txBox="1"/>
          <p:nvPr>
            <p:ph idx="1" type="body"/>
          </p:nvPr>
        </p:nvSpPr>
        <p:spPr>
          <a:xfrm rot="5400000">
            <a:off x="4101084" y="-1696212"/>
            <a:ext cx="3995928" cy="11301984"/>
          </a:xfrm>
          <a:prstGeom prst="rect">
            <a:avLst/>
          </a:prstGeom>
          <a:noFill/>
          <a:ln>
            <a:noFill/>
          </a:ln>
        </p:spPr>
        <p:txBody>
          <a:bodyPr anchorCtr="0" anchor="t" bIns="0" lIns="0" spcFirstLastPara="1" rIns="91425" wrap="square" tIns="0">
            <a:normAutofit/>
          </a:bodyPr>
          <a:lstStyle>
            <a:lvl1pPr indent="-342900" lvl="0" marL="457200" algn="l">
              <a:lnSpc>
                <a:spcPct val="140000"/>
              </a:lnSpc>
              <a:spcBef>
                <a:spcPts val="1000"/>
              </a:spcBef>
              <a:spcAft>
                <a:spcPts val="0"/>
              </a:spcAft>
              <a:buClr>
                <a:schemeClr val="lt2"/>
              </a:buClr>
              <a:buSzPts val="1800"/>
              <a:buChar char="→"/>
              <a:defRPr/>
            </a:lvl1pPr>
            <a:lvl2pPr indent="-342900" lvl="1" marL="914400" algn="l">
              <a:lnSpc>
                <a:spcPct val="140000"/>
              </a:lnSpc>
              <a:spcBef>
                <a:spcPts val="500"/>
              </a:spcBef>
              <a:spcAft>
                <a:spcPts val="0"/>
              </a:spcAft>
              <a:buClr>
                <a:schemeClr val="lt2"/>
              </a:buClr>
              <a:buSzPts val="1800"/>
              <a:buChar char="→"/>
              <a:defRPr/>
            </a:lvl2pPr>
            <a:lvl3pPr indent="-342900" lvl="2" marL="1371600" algn="l">
              <a:lnSpc>
                <a:spcPct val="140000"/>
              </a:lnSpc>
              <a:spcBef>
                <a:spcPts val="500"/>
              </a:spcBef>
              <a:spcAft>
                <a:spcPts val="0"/>
              </a:spcAft>
              <a:buClr>
                <a:schemeClr val="lt2"/>
              </a:buClr>
              <a:buSzPts val="1800"/>
              <a:buChar char="→"/>
              <a:defRPr/>
            </a:lvl3pPr>
            <a:lvl4pPr indent="-342900" lvl="3" marL="1828800" algn="l">
              <a:lnSpc>
                <a:spcPct val="140000"/>
              </a:lnSpc>
              <a:spcBef>
                <a:spcPts val="500"/>
              </a:spcBef>
              <a:spcAft>
                <a:spcPts val="0"/>
              </a:spcAft>
              <a:buClr>
                <a:schemeClr val="lt2"/>
              </a:buClr>
              <a:buSzPts val="1800"/>
              <a:buChar char="→"/>
              <a:defRPr/>
            </a:lvl4pPr>
            <a:lvl5pPr indent="-342900" lvl="4" marL="2286000" algn="l">
              <a:lnSpc>
                <a:spcPct val="14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5" name="Google Shape;85;p35"/>
          <p:cNvSpPr txBox="1"/>
          <p:nvPr>
            <p:ph idx="10" type="dt"/>
          </p:nvPr>
        </p:nvSpPr>
        <p:spPr>
          <a:xfrm>
            <a:off x="438912" y="6153912"/>
            <a:ext cx="3456432" cy="5029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5"/>
          <p:cNvSpPr txBox="1"/>
          <p:nvPr>
            <p:ph idx="11" type="ftr"/>
          </p:nvPr>
        </p:nvSpPr>
        <p:spPr>
          <a:xfrm>
            <a:off x="4370832" y="6153912"/>
            <a:ext cx="5397056" cy="502920"/>
          </a:xfrm>
          <a:prstGeom prst="rect">
            <a:avLst/>
          </a:prstGeom>
          <a:noFill/>
          <a:ln>
            <a:noFill/>
          </a:ln>
        </p:spPr>
        <p:txBody>
          <a:bodyPr anchorCtr="0" anchor="ctr" bIns="0" lIns="0" spcFirstLastPara="1" rIns="91425"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5"/>
          <p:cNvSpPr txBox="1"/>
          <p:nvPr>
            <p:ph idx="12" type="sldNum"/>
          </p:nvPr>
        </p:nvSpPr>
        <p:spPr>
          <a:xfrm>
            <a:off x="10238232" y="6153912"/>
            <a:ext cx="1510856" cy="50292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8" name="Shape 88"/>
        <p:cNvGrpSpPr/>
        <p:nvPr/>
      </p:nvGrpSpPr>
      <p:grpSpPr>
        <a:xfrm>
          <a:off x="0" y="0"/>
          <a:ext cx="0" cy="0"/>
          <a:chOff x="0" y="0"/>
          <a:chExt cx="0" cy="0"/>
        </a:xfrm>
      </p:grpSpPr>
      <p:sp>
        <p:nvSpPr>
          <p:cNvPr id="89" name="Google Shape;89;p36"/>
          <p:cNvSpPr txBox="1"/>
          <p:nvPr>
            <p:ph type="title"/>
          </p:nvPr>
        </p:nvSpPr>
        <p:spPr>
          <a:xfrm rot="5400000">
            <a:off x="8270748" y="2409444"/>
            <a:ext cx="5504688" cy="1581912"/>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36"/>
          <p:cNvSpPr txBox="1"/>
          <p:nvPr>
            <p:ph idx="1" type="body"/>
          </p:nvPr>
        </p:nvSpPr>
        <p:spPr>
          <a:xfrm rot="5400000">
            <a:off x="2404872" y="-1527048"/>
            <a:ext cx="5504688" cy="9436608"/>
          </a:xfrm>
          <a:prstGeom prst="rect">
            <a:avLst/>
          </a:prstGeom>
          <a:noFill/>
          <a:ln>
            <a:noFill/>
          </a:ln>
        </p:spPr>
        <p:txBody>
          <a:bodyPr anchorCtr="0" anchor="t" bIns="0" lIns="0" spcFirstLastPara="1" rIns="91425" wrap="square" tIns="0">
            <a:normAutofit/>
          </a:bodyPr>
          <a:lstStyle>
            <a:lvl1pPr indent="-342900" lvl="0" marL="457200" algn="l">
              <a:lnSpc>
                <a:spcPct val="140000"/>
              </a:lnSpc>
              <a:spcBef>
                <a:spcPts val="1000"/>
              </a:spcBef>
              <a:spcAft>
                <a:spcPts val="0"/>
              </a:spcAft>
              <a:buClr>
                <a:schemeClr val="lt2"/>
              </a:buClr>
              <a:buSzPts val="1800"/>
              <a:buChar char="→"/>
              <a:defRPr/>
            </a:lvl1pPr>
            <a:lvl2pPr indent="-342900" lvl="1" marL="914400" algn="l">
              <a:lnSpc>
                <a:spcPct val="140000"/>
              </a:lnSpc>
              <a:spcBef>
                <a:spcPts val="500"/>
              </a:spcBef>
              <a:spcAft>
                <a:spcPts val="0"/>
              </a:spcAft>
              <a:buClr>
                <a:schemeClr val="lt2"/>
              </a:buClr>
              <a:buSzPts val="1800"/>
              <a:buChar char="→"/>
              <a:defRPr/>
            </a:lvl2pPr>
            <a:lvl3pPr indent="-342900" lvl="2" marL="1371600" algn="l">
              <a:lnSpc>
                <a:spcPct val="140000"/>
              </a:lnSpc>
              <a:spcBef>
                <a:spcPts val="500"/>
              </a:spcBef>
              <a:spcAft>
                <a:spcPts val="0"/>
              </a:spcAft>
              <a:buClr>
                <a:schemeClr val="lt2"/>
              </a:buClr>
              <a:buSzPts val="1800"/>
              <a:buChar char="→"/>
              <a:defRPr/>
            </a:lvl3pPr>
            <a:lvl4pPr indent="-342900" lvl="3" marL="1828800" algn="l">
              <a:lnSpc>
                <a:spcPct val="140000"/>
              </a:lnSpc>
              <a:spcBef>
                <a:spcPts val="500"/>
              </a:spcBef>
              <a:spcAft>
                <a:spcPts val="0"/>
              </a:spcAft>
              <a:buClr>
                <a:schemeClr val="lt2"/>
              </a:buClr>
              <a:buSzPts val="1800"/>
              <a:buChar char="→"/>
              <a:defRPr/>
            </a:lvl4pPr>
            <a:lvl5pPr indent="-342900" lvl="4" marL="2286000" algn="l">
              <a:lnSpc>
                <a:spcPct val="14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1" name="Google Shape;91;p36"/>
          <p:cNvSpPr txBox="1"/>
          <p:nvPr>
            <p:ph idx="10" type="dt"/>
          </p:nvPr>
        </p:nvSpPr>
        <p:spPr>
          <a:xfrm>
            <a:off x="438912" y="6153912"/>
            <a:ext cx="3456432" cy="5029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6"/>
          <p:cNvSpPr txBox="1"/>
          <p:nvPr>
            <p:ph idx="11" type="ftr"/>
          </p:nvPr>
        </p:nvSpPr>
        <p:spPr>
          <a:xfrm>
            <a:off x="4370832" y="6153912"/>
            <a:ext cx="5397056" cy="502920"/>
          </a:xfrm>
          <a:prstGeom prst="rect">
            <a:avLst/>
          </a:prstGeom>
          <a:noFill/>
          <a:ln>
            <a:noFill/>
          </a:ln>
        </p:spPr>
        <p:txBody>
          <a:bodyPr anchorCtr="0" anchor="ctr" bIns="0" lIns="0" spcFirstLastPara="1" rIns="91425"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6"/>
          <p:cNvSpPr txBox="1"/>
          <p:nvPr>
            <p:ph idx="12" type="sldNum"/>
          </p:nvPr>
        </p:nvSpPr>
        <p:spPr>
          <a:xfrm>
            <a:off x="10238232" y="6153912"/>
            <a:ext cx="1510856" cy="50292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26"/>
          <p:cNvSpPr txBox="1"/>
          <p:nvPr>
            <p:ph type="title"/>
          </p:nvPr>
        </p:nvSpPr>
        <p:spPr>
          <a:xfrm>
            <a:off x="448056" y="388800"/>
            <a:ext cx="11301984" cy="11412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6"/>
          <p:cNvSpPr txBox="1"/>
          <p:nvPr>
            <p:ph idx="1" type="body"/>
          </p:nvPr>
        </p:nvSpPr>
        <p:spPr>
          <a:xfrm>
            <a:off x="448056" y="1735200"/>
            <a:ext cx="5431536" cy="4214750"/>
          </a:xfrm>
          <a:prstGeom prst="rect">
            <a:avLst/>
          </a:prstGeom>
          <a:noFill/>
          <a:ln>
            <a:noFill/>
          </a:ln>
        </p:spPr>
        <p:txBody>
          <a:bodyPr anchorCtr="0" anchor="t" bIns="0" lIns="0" spcFirstLastPara="1" rIns="91425" wrap="square" tIns="0">
            <a:normAutofit/>
          </a:bodyPr>
          <a:lstStyle>
            <a:lvl1pPr indent="-342900" lvl="0" marL="457200" algn="l">
              <a:lnSpc>
                <a:spcPct val="140000"/>
              </a:lnSpc>
              <a:spcBef>
                <a:spcPts val="1000"/>
              </a:spcBef>
              <a:spcAft>
                <a:spcPts val="0"/>
              </a:spcAft>
              <a:buClr>
                <a:schemeClr val="lt2"/>
              </a:buClr>
              <a:buSzPts val="1800"/>
              <a:buChar char="→"/>
              <a:defRPr/>
            </a:lvl1pPr>
            <a:lvl2pPr indent="-342900" lvl="1" marL="914400" algn="l">
              <a:lnSpc>
                <a:spcPct val="140000"/>
              </a:lnSpc>
              <a:spcBef>
                <a:spcPts val="500"/>
              </a:spcBef>
              <a:spcAft>
                <a:spcPts val="0"/>
              </a:spcAft>
              <a:buClr>
                <a:schemeClr val="lt2"/>
              </a:buClr>
              <a:buSzPts val="1800"/>
              <a:buChar char="→"/>
              <a:defRPr/>
            </a:lvl2pPr>
            <a:lvl3pPr indent="-342900" lvl="2" marL="1371600" algn="l">
              <a:lnSpc>
                <a:spcPct val="140000"/>
              </a:lnSpc>
              <a:spcBef>
                <a:spcPts val="500"/>
              </a:spcBef>
              <a:spcAft>
                <a:spcPts val="0"/>
              </a:spcAft>
              <a:buClr>
                <a:schemeClr val="lt2"/>
              </a:buClr>
              <a:buSzPts val="1800"/>
              <a:buChar char="→"/>
              <a:defRPr/>
            </a:lvl3pPr>
            <a:lvl4pPr indent="-342900" lvl="3" marL="1828800" algn="l">
              <a:lnSpc>
                <a:spcPct val="140000"/>
              </a:lnSpc>
              <a:spcBef>
                <a:spcPts val="500"/>
              </a:spcBef>
              <a:spcAft>
                <a:spcPts val="0"/>
              </a:spcAft>
              <a:buClr>
                <a:schemeClr val="lt2"/>
              </a:buClr>
              <a:buSzPts val="1800"/>
              <a:buChar char="→"/>
              <a:defRPr/>
            </a:lvl4pPr>
            <a:lvl5pPr indent="-342900" lvl="4" marL="2286000" algn="l">
              <a:lnSpc>
                <a:spcPct val="14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6" name="Google Shape;26;p26"/>
          <p:cNvSpPr txBox="1"/>
          <p:nvPr>
            <p:ph idx="2" type="body"/>
          </p:nvPr>
        </p:nvSpPr>
        <p:spPr>
          <a:xfrm>
            <a:off x="6309360" y="1735200"/>
            <a:ext cx="5431536" cy="4214750"/>
          </a:xfrm>
          <a:prstGeom prst="rect">
            <a:avLst/>
          </a:prstGeom>
          <a:noFill/>
          <a:ln>
            <a:noFill/>
          </a:ln>
        </p:spPr>
        <p:txBody>
          <a:bodyPr anchorCtr="0" anchor="t" bIns="0" lIns="0" spcFirstLastPara="1" rIns="91425" wrap="square" tIns="0">
            <a:normAutofit/>
          </a:bodyPr>
          <a:lstStyle>
            <a:lvl1pPr indent="-342900" lvl="0" marL="457200" algn="l">
              <a:lnSpc>
                <a:spcPct val="140000"/>
              </a:lnSpc>
              <a:spcBef>
                <a:spcPts val="1000"/>
              </a:spcBef>
              <a:spcAft>
                <a:spcPts val="0"/>
              </a:spcAft>
              <a:buClr>
                <a:schemeClr val="lt2"/>
              </a:buClr>
              <a:buSzPts val="1800"/>
              <a:buChar char="→"/>
              <a:defRPr/>
            </a:lvl1pPr>
            <a:lvl2pPr indent="-342900" lvl="1" marL="914400" algn="l">
              <a:lnSpc>
                <a:spcPct val="140000"/>
              </a:lnSpc>
              <a:spcBef>
                <a:spcPts val="500"/>
              </a:spcBef>
              <a:spcAft>
                <a:spcPts val="0"/>
              </a:spcAft>
              <a:buClr>
                <a:schemeClr val="lt2"/>
              </a:buClr>
              <a:buSzPts val="1800"/>
              <a:buChar char="→"/>
              <a:defRPr/>
            </a:lvl2pPr>
            <a:lvl3pPr indent="-342900" lvl="2" marL="1371600" algn="l">
              <a:lnSpc>
                <a:spcPct val="140000"/>
              </a:lnSpc>
              <a:spcBef>
                <a:spcPts val="500"/>
              </a:spcBef>
              <a:spcAft>
                <a:spcPts val="0"/>
              </a:spcAft>
              <a:buClr>
                <a:schemeClr val="lt2"/>
              </a:buClr>
              <a:buSzPts val="1800"/>
              <a:buChar char="→"/>
              <a:defRPr/>
            </a:lvl3pPr>
            <a:lvl4pPr indent="-342900" lvl="3" marL="1828800" algn="l">
              <a:lnSpc>
                <a:spcPct val="140000"/>
              </a:lnSpc>
              <a:spcBef>
                <a:spcPts val="500"/>
              </a:spcBef>
              <a:spcAft>
                <a:spcPts val="0"/>
              </a:spcAft>
              <a:buClr>
                <a:schemeClr val="lt2"/>
              </a:buClr>
              <a:buSzPts val="1800"/>
              <a:buChar char="→"/>
              <a:defRPr/>
            </a:lvl4pPr>
            <a:lvl5pPr indent="-342900" lvl="4" marL="2286000" algn="l">
              <a:lnSpc>
                <a:spcPct val="14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7" name="Google Shape;27;p26"/>
          <p:cNvSpPr txBox="1"/>
          <p:nvPr>
            <p:ph idx="10" type="dt"/>
          </p:nvPr>
        </p:nvSpPr>
        <p:spPr>
          <a:xfrm>
            <a:off x="438912" y="6153912"/>
            <a:ext cx="3456432" cy="5029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6"/>
          <p:cNvSpPr txBox="1"/>
          <p:nvPr>
            <p:ph idx="11" type="ftr"/>
          </p:nvPr>
        </p:nvSpPr>
        <p:spPr>
          <a:xfrm>
            <a:off x="4370832" y="6153912"/>
            <a:ext cx="5397056" cy="502920"/>
          </a:xfrm>
          <a:prstGeom prst="rect">
            <a:avLst/>
          </a:prstGeom>
          <a:noFill/>
          <a:ln>
            <a:noFill/>
          </a:ln>
        </p:spPr>
        <p:txBody>
          <a:bodyPr anchorCtr="0" anchor="ctr" bIns="0" lIns="0" spcFirstLastPara="1" rIns="91425"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6"/>
          <p:cNvSpPr txBox="1"/>
          <p:nvPr>
            <p:ph idx="12" type="sldNum"/>
          </p:nvPr>
        </p:nvSpPr>
        <p:spPr>
          <a:xfrm>
            <a:off x="10238232" y="6153912"/>
            <a:ext cx="1510856" cy="502920"/>
          </a:xfrm>
          <a:prstGeom prst="rect">
            <a:avLst/>
          </a:prstGeom>
          <a:noFill/>
          <a:ln>
            <a:noFill/>
          </a:ln>
        </p:spPr>
        <p:txBody>
          <a:bodyPr anchorCtr="0" anchor="ctr" bIns="0" lIns="0" spcFirstLastPara="1" rIns="21945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27"/>
          <p:cNvSpPr txBox="1"/>
          <p:nvPr>
            <p:ph type="title"/>
          </p:nvPr>
        </p:nvSpPr>
        <p:spPr>
          <a:xfrm>
            <a:off x="448056" y="388800"/>
            <a:ext cx="11301984" cy="11412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7"/>
          <p:cNvSpPr txBox="1"/>
          <p:nvPr>
            <p:ph idx="1" type="body"/>
          </p:nvPr>
        </p:nvSpPr>
        <p:spPr>
          <a:xfrm>
            <a:off x="448056" y="1735200"/>
            <a:ext cx="11293200" cy="3783013"/>
          </a:xfrm>
          <a:prstGeom prst="rect">
            <a:avLst/>
          </a:prstGeom>
          <a:noFill/>
          <a:ln>
            <a:noFill/>
          </a:ln>
        </p:spPr>
        <p:txBody>
          <a:bodyPr anchorCtr="0" anchor="t" bIns="0" lIns="0" spcFirstLastPara="1" rIns="91425" wrap="square" tIns="0">
            <a:normAutofit/>
          </a:bodyPr>
          <a:lstStyle>
            <a:lvl1pPr indent="-342900" lvl="0" marL="457200" algn="l">
              <a:lnSpc>
                <a:spcPct val="140000"/>
              </a:lnSpc>
              <a:spcBef>
                <a:spcPts val="1000"/>
              </a:spcBef>
              <a:spcAft>
                <a:spcPts val="0"/>
              </a:spcAft>
              <a:buClr>
                <a:schemeClr val="lt2"/>
              </a:buClr>
              <a:buSzPts val="1800"/>
              <a:buChar char="→"/>
              <a:defRPr/>
            </a:lvl1pPr>
            <a:lvl2pPr indent="-342900" lvl="1" marL="914400" algn="l">
              <a:lnSpc>
                <a:spcPct val="140000"/>
              </a:lnSpc>
              <a:spcBef>
                <a:spcPts val="500"/>
              </a:spcBef>
              <a:spcAft>
                <a:spcPts val="0"/>
              </a:spcAft>
              <a:buClr>
                <a:schemeClr val="lt2"/>
              </a:buClr>
              <a:buSzPts val="1800"/>
              <a:buChar char="→"/>
              <a:defRPr/>
            </a:lvl2pPr>
            <a:lvl3pPr indent="-342900" lvl="2" marL="1371600" algn="l">
              <a:lnSpc>
                <a:spcPct val="140000"/>
              </a:lnSpc>
              <a:spcBef>
                <a:spcPts val="500"/>
              </a:spcBef>
              <a:spcAft>
                <a:spcPts val="0"/>
              </a:spcAft>
              <a:buClr>
                <a:schemeClr val="lt2"/>
              </a:buClr>
              <a:buSzPts val="1800"/>
              <a:buChar char="→"/>
              <a:defRPr/>
            </a:lvl3pPr>
            <a:lvl4pPr indent="-342900" lvl="3" marL="1828800" algn="l">
              <a:lnSpc>
                <a:spcPct val="140000"/>
              </a:lnSpc>
              <a:spcBef>
                <a:spcPts val="500"/>
              </a:spcBef>
              <a:spcAft>
                <a:spcPts val="0"/>
              </a:spcAft>
              <a:buClr>
                <a:schemeClr val="lt2"/>
              </a:buClr>
              <a:buSzPts val="1800"/>
              <a:buChar char="→"/>
              <a:defRPr/>
            </a:lvl4pPr>
            <a:lvl5pPr indent="-342900" lvl="4" marL="2286000" algn="l">
              <a:lnSpc>
                <a:spcPct val="14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3" name="Google Shape;33;p27"/>
          <p:cNvSpPr txBox="1"/>
          <p:nvPr>
            <p:ph idx="11" type="ftr"/>
          </p:nvPr>
        </p:nvSpPr>
        <p:spPr>
          <a:xfrm>
            <a:off x="4370832" y="6153912"/>
            <a:ext cx="5397056" cy="502920"/>
          </a:xfrm>
          <a:prstGeom prst="rect">
            <a:avLst/>
          </a:prstGeom>
          <a:noFill/>
          <a:ln>
            <a:noFill/>
          </a:ln>
        </p:spPr>
        <p:txBody>
          <a:bodyPr anchorCtr="0" anchor="ctr" bIns="0" lIns="0" spcFirstLastPara="1" rIns="91425" wrap="square" tIns="0">
            <a:noAutofit/>
          </a:bodyPr>
          <a:lstStyle>
            <a:lvl1pPr lvl="0" algn="l">
              <a:spcBef>
                <a:spcPts val="0"/>
              </a:spcBef>
              <a:spcAft>
                <a:spcPts val="0"/>
              </a:spcAft>
              <a:buSzPts val="1400"/>
              <a:buNone/>
              <a:defRPr sz="90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7"/>
          <p:cNvSpPr txBox="1"/>
          <p:nvPr>
            <p:ph idx="12" type="sldNum"/>
          </p:nvPr>
        </p:nvSpPr>
        <p:spPr>
          <a:xfrm>
            <a:off x="10238232" y="6153912"/>
            <a:ext cx="1510856" cy="50292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900" u="none" cap="none" strike="noStrike">
                <a:solidFill>
                  <a:schemeClr val="lt2"/>
                </a:solidFill>
                <a:latin typeface="Open Sans"/>
                <a:ea typeface="Open Sans"/>
                <a:cs typeface="Open Sans"/>
                <a:sym typeface="Open Sans"/>
              </a:defRPr>
            </a:lvl1pPr>
            <a:lvl2pPr indent="0" lvl="1" marL="0" algn="r">
              <a:spcBef>
                <a:spcPts val="0"/>
              </a:spcBef>
              <a:buNone/>
              <a:defRPr b="0" i="0" sz="900" u="none" cap="none" strike="noStrike">
                <a:solidFill>
                  <a:schemeClr val="lt2"/>
                </a:solidFill>
                <a:latin typeface="Open Sans"/>
                <a:ea typeface="Open Sans"/>
                <a:cs typeface="Open Sans"/>
                <a:sym typeface="Open Sans"/>
              </a:defRPr>
            </a:lvl2pPr>
            <a:lvl3pPr indent="0" lvl="2" marL="0" algn="r">
              <a:spcBef>
                <a:spcPts val="0"/>
              </a:spcBef>
              <a:buNone/>
              <a:defRPr b="0" i="0" sz="900" u="none" cap="none" strike="noStrike">
                <a:solidFill>
                  <a:schemeClr val="lt2"/>
                </a:solidFill>
                <a:latin typeface="Open Sans"/>
                <a:ea typeface="Open Sans"/>
                <a:cs typeface="Open Sans"/>
                <a:sym typeface="Open Sans"/>
              </a:defRPr>
            </a:lvl3pPr>
            <a:lvl4pPr indent="0" lvl="3" marL="0" algn="r">
              <a:spcBef>
                <a:spcPts val="0"/>
              </a:spcBef>
              <a:buNone/>
              <a:defRPr b="0" i="0" sz="900" u="none" cap="none" strike="noStrike">
                <a:solidFill>
                  <a:schemeClr val="lt2"/>
                </a:solidFill>
                <a:latin typeface="Open Sans"/>
                <a:ea typeface="Open Sans"/>
                <a:cs typeface="Open Sans"/>
                <a:sym typeface="Open Sans"/>
              </a:defRPr>
            </a:lvl4pPr>
            <a:lvl5pPr indent="0" lvl="4" marL="0" algn="r">
              <a:spcBef>
                <a:spcPts val="0"/>
              </a:spcBef>
              <a:buNone/>
              <a:defRPr b="0" i="0" sz="900" u="none" cap="none" strike="noStrike">
                <a:solidFill>
                  <a:schemeClr val="lt2"/>
                </a:solidFill>
                <a:latin typeface="Open Sans"/>
                <a:ea typeface="Open Sans"/>
                <a:cs typeface="Open Sans"/>
                <a:sym typeface="Open Sans"/>
              </a:defRPr>
            </a:lvl5pPr>
            <a:lvl6pPr indent="0" lvl="5" marL="0" algn="r">
              <a:spcBef>
                <a:spcPts val="0"/>
              </a:spcBef>
              <a:buNone/>
              <a:defRPr b="0" i="0" sz="900" u="none" cap="none" strike="noStrike">
                <a:solidFill>
                  <a:schemeClr val="lt2"/>
                </a:solidFill>
                <a:latin typeface="Open Sans"/>
                <a:ea typeface="Open Sans"/>
                <a:cs typeface="Open Sans"/>
                <a:sym typeface="Open Sans"/>
              </a:defRPr>
            </a:lvl6pPr>
            <a:lvl7pPr indent="0" lvl="6" marL="0" algn="r">
              <a:spcBef>
                <a:spcPts val="0"/>
              </a:spcBef>
              <a:buNone/>
              <a:defRPr b="0" i="0" sz="900" u="none" cap="none" strike="noStrike">
                <a:solidFill>
                  <a:schemeClr val="lt2"/>
                </a:solidFill>
                <a:latin typeface="Open Sans"/>
                <a:ea typeface="Open Sans"/>
                <a:cs typeface="Open Sans"/>
                <a:sym typeface="Open Sans"/>
              </a:defRPr>
            </a:lvl7pPr>
            <a:lvl8pPr indent="0" lvl="7" marL="0" algn="r">
              <a:spcBef>
                <a:spcPts val="0"/>
              </a:spcBef>
              <a:buNone/>
              <a:defRPr b="0" i="0" sz="900" u="none" cap="none" strike="noStrike">
                <a:solidFill>
                  <a:schemeClr val="lt2"/>
                </a:solidFill>
                <a:latin typeface="Open Sans"/>
                <a:ea typeface="Open Sans"/>
                <a:cs typeface="Open Sans"/>
                <a:sym typeface="Open Sans"/>
              </a:defRPr>
            </a:lvl8pPr>
            <a:lvl9pPr indent="0" lvl="8" marL="0" algn="r">
              <a:spcBef>
                <a:spcPts val="0"/>
              </a:spcBef>
              <a:buNone/>
              <a:defRPr b="0" i="0" sz="9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27"/>
          <p:cNvSpPr txBox="1"/>
          <p:nvPr>
            <p:ph idx="10" type="dt"/>
          </p:nvPr>
        </p:nvSpPr>
        <p:spPr>
          <a:xfrm>
            <a:off x="442912" y="6152968"/>
            <a:ext cx="3457576" cy="5029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sz="9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 name="Shape 36"/>
        <p:cNvGrpSpPr/>
        <p:nvPr/>
      </p:nvGrpSpPr>
      <p:grpSpPr>
        <a:xfrm>
          <a:off x="0" y="0"/>
          <a:ext cx="0" cy="0"/>
          <a:chOff x="0" y="0"/>
          <a:chExt cx="0" cy="0"/>
        </a:xfrm>
      </p:grpSpPr>
      <p:sp>
        <p:nvSpPr>
          <p:cNvPr id="37" name="Google Shape;37;p28"/>
          <p:cNvSpPr txBox="1"/>
          <p:nvPr>
            <p:ph type="ctrTitle"/>
          </p:nvPr>
        </p:nvSpPr>
        <p:spPr>
          <a:xfrm>
            <a:off x="448056" y="448056"/>
            <a:ext cx="11292840" cy="3401568"/>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lt2"/>
              </a:buClr>
              <a:buSzPts val="6400"/>
              <a:buFont typeface="Arial"/>
              <a:buNone/>
              <a:defRPr sz="64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8"/>
          <p:cNvSpPr txBox="1"/>
          <p:nvPr>
            <p:ph idx="1" type="subTitle"/>
          </p:nvPr>
        </p:nvSpPr>
        <p:spPr>
          <a:xfrm>
            <a:off x="448056" y="4471416"/>
            <a:ext cx="11292840" cy="1481328"/>
          </a:xfrm>
          <a:prstGeom prst="rect">
            <a:avLst/>
          </a:prstGeom>
          <a:noFill/>
          <a:ln>
            <a:noFill/>
          </a:ln>
        </p:spPr>
        <p:txBody>
          <a:bodyPr anchorCtr="0" anchor="t" bIns="0" lIns="0" spcFirstLastPara="1" rIns="91425" wrap="square" tIns="0">
            <a:normAutofit/>
          </a:bodyPr>
          <a:lstStyle>
            <a:lvl1pPr lvl="0" algn="l">
              <a:lnSpc>
                <a:spcPct val="120000"/>
              </a:lnSpc>
              <a:spcBef>
                <a:spcPts val="1000"/>
              </a:spcBef>
              <a:spcAft>
                <a:spcPts val="0"/>
              </a:spcAft>
              <a:buClr>
                <a:schemeClr val="lt2"/>
              </a:buClr>
              <a:buSzPts val="2400"/>
              <a:buNone/>
              <a:defRPr sz="2400">
                <a:solidFill>
                  <a:schemeClr val="lt2"/>
                </a:solidFill>
              </a:defRPr>
            </a:lvl1pPr>
            <a:lvl2pPr lvl="1" algn="ctr">
              <a:lnSpc>
                <a:spcPct val="140000"/>
              </a:lnSpc>
              <a:spcBef>
                <a:spcPts val="500"/>
              </a:spcBef>
              <a:spcAft>
                <a:spcPts val="0"/>
              </a:spcAft>
              <a:buClr>
                <a:schemeClr val="lt2"/>
              </a:buClr>
              <a:buSzPts val="2000"/>
              <a:buNone/>
              <a:defRPr sz="2000"/>
            </a:lvl2pPr>
            <a:lvl3pPr lvl="2" algn="ctr">
              <a:lnSpc>
                <a:spcPct val="140000"/>
              </a:lnSpc>
              <a:spcBef>
                <a:spcPts val="500"/>
              </a:spcBef>
              <a:spcAft>
                <a:spcPts val="0"/>
              </a:spcAft>
              <a:buClr>
                <a:schemeClr val="lt2"/>
              </a:buClr>
              <a:buSzPts val="1800"/>
              <a:buNone/>
              <a:defRPr sz="1800"/>
            </a:lvl3pPr>
            <a:lvl4pPr lvl="3" algn="ctr">
              <a:lnSpc>
                <a:spcPct val="140000"/>
              </a:lnSpc>
              <a:spcBef>
                <a:spcPts val="500"/>
              </a:spcBef>
              <a:spcAft>
                <a:spcPts val="0"/>
              </a:spcAft>
              <a:buClr>
                <a:schemeClr val="lt2"/>
              </a:buClr>
              <a:buSzPts val="1600"/>
              <a:buNone/>
              <a:defRPr sz="1600"/>
            </a:lvl4pPr>
            <a:lvl5pPr lvl="4" algn="ctr">
              <a:lnSpc>
                <a:spcPct val="140000"/>
              </a:lnSpc>
              <a:spcBef>
                <a:spcPts val="500"/>
              </a:spcBef>
              <a:spcAft>
                <a:spcPts val="0"/>
              </a:spcAft>
              <a:buClr>
                <a:schemeClr val="lt2"/>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cxnSp>
        <p:nvCxnSpPr>
          <p:cNvPr id="39" name="Google Shape;39;p28"/>
          <p:cNvCxnSpPr/>
          <p:nvPr/>
        </p:nvCxnSpPr>
        <p:spPr>
          <a:xfrm>
            <a:off x="449400" y="4122000"/>
            <a:ext cx="11293200" cy="0"/>
          </a:xfrm>
          <a:prstGeom prst="straightConnector1">
            <a:avLst/>
          </a:prstGeom>
          <a:noFill/>
          <a:ln cap="flat" cmpd="sng" w="9525">
            <a:solidFill>
              <a:schemeClr val="lt2"/>
            </a:solidFill>
            <a:prstDash val="solid"/>
            <a:round/>
            <a:headEnd len="sm" w="sm" type="none"/>
            <a:tailEnd len="sm" w="sm" type="none"/>
          </a:ln>
        </p:spPr>
      </p:cxnSp>
      <p:sp>
        <p:nvSpPr>
          <p:cNvPr id="40" name="Google Shape;40;p28"/>
          <p:cNvSpPr txBox="1"/>
          <p:nvPr>
            <p:ph idx="11" type="ftr"/>
          </p:nvPr>
        </p:nvSpPr>
        <p:spPr>
          <a:xfrm>
            <a:off x="4370832" y="6153912"/>
            <a:ext cx="5397056" cy="502920"/>
          </a:xfrm>
          <a:prstGeom prst="rect">
            <a:avLst/>
          </a:prstGeom>
          <a:noFill/>
          <a:ln>
            <a:noFill/>
          </a:ln>
        </p:spPr>
        <p:txBody>
          <a:bodyPr anchorCtr="0" anchor="ctr" bIns="0" lIns="0" spcFirstLastPara="1" rIns="91425" wrap="square" tIns="0">
            <a:noAutofit/>
          </a:bodyPr>
          <a:lstStyle>
            <a:lvl1pPr lvl="0" algn="l">
              <a:spcBef>
                <a:spcPts val="0"/>
              </a:spcBef>
              <a:spcAft>
                <a:spcPts val="0"/>
              </a:spcAft>
              <a:buSzPts val="1400"/>
              <a:buNone/>
              <a:defRPr sz="90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8"/>
          <p:cNvSpPr txBox="1"/>
          <p:nvPr>
            <p:ph idx="12" type="sldNum"/>
          </p:nvPr>
        </p:nvSpPr>
        <p:spPr>
          <a:xfrm>
            <a:off x="10238232" y="6153912"/>
            <a:ext cx="1510856" cy="50292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900" u="none" cap="none" strike="noStrike">
                <a:solidFill>
                  <a:schemeClr val="lt2"/>
                </a:solidFill>
                <a:latin typeface="Open Sans"/>
                <a:ea typeface="Open Sans"/>
                <a:cs typeface="Open Sans"/>
                <a:sym typeface="Open Sans"/>
              </a:defRPr>
            </a:lvl1pPr>
            <a:lvl2pPr indent="0" lvl="1" marL="0" algn="r">
              <a:spcBef>
                <a:spcPts val="0"/>
              </a:spcBef>
              <a:buNone/>
              <a:defRPr b="0" i="0" sz="900" u="none" cap="none" strike="noStrike">
                <a:solidFill>
                  <a:schemeClr val="lt2"/>
                </a:solidFill>
                <a:latin typeface="Open Sans"/>
                <a:ea typeface="Open Sans"/>
                <a:cs typeface="Open Sans"/>
                <a:sym typeface="Open Sans"/>
              </a:defRPr>
            </a:lvl2pPr>
            <a:lvl3pPr indent="0" lvl="2" marL="0" algn="r">
              <a:spcBef>
                <a:spcPts val="0"/>
              </a:spcBef>
              <a:buNone/>
              <a:defRPr b="0" i="0" sz="900" u="none" cap="none" strike="noStrike">
                <a:solidFill>
                  <a:schemeClr val="lt2"/>
                </a:solidFill>
                <a:latin typeface="Open Sans"/>
                <a:ea typeface="Open Sans"/>
                <a:cs typeface="Open Sans"/>
                <a:sym typeface="Open Sans"/>
              </a:defRPr>
            </a:lvl3pPr>
            <a:lvl4pPr indent="0" lvl="3" marL="0" algn="r">
              <a:spcBef>
                <a:spcPts val="0"/>
              </a:spcBef>
              <a:buNone/>
              <a:defRPr b="0" i="0" sz="900" u="none" cap="none" strike="noStrike">
                <a:solidFill>
                  <a:schemeClr val="lt2"/>
                </a:solidFill>
                <a:latin typeface="Open Sans"/>
                <a:ea typeface="Open Sans"/>
                <a:cs typeface="Open Sans"/>
                <a:sym typeface="Open Sans"/>
              </a:defRPr>
            </a:lvl4pPr>
            <a:lvl5pPr indent="0" lvl="4" marL="0" algn="r">
              <a:spcBef>
                <a:spcPts val="0"/>
              </a:spcBef>
              <a:buNone/>
              <a:defRPr b="0" i="0" sz="900" u="none" cap="none" strike="noStrike">
                <a:solidFill>
                  <a:schemeClr val="lt2"/>
                </a:solidFill>
                <a:latin typeface="Open Sans"/>
                <a:ea typeface="Open Sans"/>
                <a:cs typeface="Open Sans"/>
                <a:sym typeface="Open Sans"/>
              </a:defRPr>
            </a:lvl5pPr>
            <a:lvl6pPr indent="0" lvl="5" marL="0" algn="r">
              <a:spcBef>
                <a:spcPts val="0"/>
              </a:spcBef>
              <a:buNone/>
              <a:defRPr b="0" i="0" sz="900" u="none" cap="none" strike="noStrike">
                <a:solidFill>
                  <a:schemeClr val="lt2"/>
                </a:solidFill>
                <a:latin typeface="Open Sans"/>
                <a:ea typeface="Open Sans"/>
                <a:cs typeface="Open Sans"/>
                <a:sym typeface="Open Sans"/>
              </a:defRPr>
            </a:lvl6pPr>
            <a:lvl7pPr indent="0" lvl="6" marL="0" algn="r">
              <a:spcBef>
                <a:spcPts val="0"/>
              </a:spcBef>
              <a:buNone/>
              <a:defRPr b="0" i="0" sz="900" u="none" cap="none" strike="noStrike">
                <a:solidFill>
                  <a:schemeClr val="lt2"/>
                </a:solidFill>
                <a:latin typeface="Open Sans"/>
                <a:ea typeface="Open Sans"/>
                <a:cs typeface="Open Sans"/>
                <a:sym typeface="Open Sans"/>
              </a:defRPr>
            </a:lvl7pPr>
            <a:lvl8pPr indent="0" lvl="7" marL="0" algn="r">
              <a:spcBef>
                <a:spcPts val="0"/>
              </a:spcBef>
              <a:buNone/>
              <a:defRPr b="0" i="0" sz="900" u="none" cap="none" strike="noStrike">
                <a:solidFill>
                  <a:schemeClr val="lt2"/>
                </a:solidFill>
                <a:latin typeface="Open Sans"/>
                <a:ea typeface="Open Sans"/>
                <a:cs typeface="Open Sans"/>
                <a:sym typeface="Open Sans"/>
              </a:defRPr>
            </a:lvl8pPr>
            <a:lvl9pPr indent="0" lvl="8" marL="0" algn="r">
              <a:spcBef>
                <a:spcPts val="0"/>
              </a:spcBef>
              <a:buNone/>
              <a:defRPr b="0" i="0" sz="9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28"/>
          <p:cNvSpPr txBox="1"/>
          <p:nvPr>
            <p:ph idx="10" type="dt"/>
          </p:nvPr>
        </p:nvSpPr>
        <p:spPr>
          <a:xfrm>
            <a:off x="442912" y="6152968"/>
            <a:ext cx="3457576" cy="5029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sz="9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29"/>
          <p:cNvSpPr txBox="1"/>
          <p:nvPr>
            <p:ph type="title"/>
          </p:nvPr>
        </p:nvSpPr>
        <p:spPr>
          <a:xfrm>
            <a:off x="448056" y="448056"/>
            <a:ext cx="11311128" cy="3401568"/>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lt2"/>
              </a:buClr>
              <a:buSzPts val="6400"/>
              <a:buFont typeface="Arial"/>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9"/>
          <p:cNvSpPr txBox="1"/>
          <p:nvPr>
            <p:ph idx="1" type="body"/>
          </p:nvPr>
        </p:nvSpPr>
        <p:spPr>
          <a:xfrm>
            <a:off x="448056" y="4471416"/>
            <a:ext cx="11292840" cy="1481328"/>
          </a:xfrm>
          <a:prstGeom prst="rect">
            <a:avLst/>
          </a:prstGeom>
          <a:noFill/>
          <a:ln>
            <a:noFill/>
          </a:ln>
        </p:spPr>
        <p:txBody>
          <a:bodyPr anchorCtr="0" anchor="t" bIns="0" lIns="0" spcFirstLastPara="1" rIns="91425" wrap="square" tIns="0">
            <a:normAutofit/>
          </a:bodyPr>
          <a:lstStyle>
            <a:lvl1pPr indent="-228600" lvl="0" marL="457200" algn="l">
              <a:lnSpc>
                <a:spcPct val="120000"/>
              </a:lnSpc>
              <a:spcBef>
                <a:spcPts val="1000"/>
              </a:spcBef>
              <a:spcAft>
                <a:spcPts val="0"/>
              </a:spcAft>
              <a:buClr>
                <a:schemeClr val="lt2"/>
              </a:buClr>
              <a:buSzPts val="2400"/>
              <a:buNone/>
              <a:defRPr sz="2400">
                <a:solidFill>
                  <a:schemeClr val="lt2"/>
                </a:solidFill>
              </a:defRPr>
            </a:lvl1pPr>
            <a:lvl2pPr indent="-228600" lvl="1" marL="914400" algn="l">
              <a:lnSpc>
                <a:spcPct val="140000"/>
              </a:lnSpc>
              <a:spcBef>
                <a:spcPts val="500"/>
              </a:spcBef>
              <a:spcAft>
                <a:spcPts val="0"/>
              </a:spcAft>
              <a:buClr>
                <a:schemeClr val="lt1"/>
              </a:buClr>
              <a:buSzPts val="2000"/>
              <a:buNone/>
              <a:defRPr sz="2000">
                <a:solidFill>
                  <a:schemeClr val="lt1"/>
                </a:solidFill>
              </a:defRPr>
            </a:lvl2pPr>
            <a:lvl3pPr indent="-228600" lvl="2" marL="1371600" algn="l">
              <a:lnSpc>
                <a:spcPct val="140000"/>
              </a:lnSpc>
              <a:spcBef>
                <a:spcPts val="500"/>
              </a:spcBef>
              <a:spcAft>
                <a:spcPts val="0"/>
              </a:spcAft>
              <a:buClr>
                <a:schemeClr val="lt1"/>
              </a:buClr>
              <a:buSzPts val="1800"/>
              <a:buNone/>
              <a:defRPr sz="1800">
                <a:solidFill>
                  <a:schemeClr val="lt1"/>
                </a:solidFill>
              </a:defRPr>
            </a:lvl3pPr>
            <a:lvl4pPr indent="-228600" lvl="3" marL="1828800" algn="l">
              <a:lnSpc>
                <a:spcPct val="140000"/>
              </a:lnSpc>
              <a:spcBef>
                <a:spcPts val="500"/>
              </a:spcBef>
              <a:spcAft>
                <a:spcPts val="0"/>
              </a:spcAft>
              <a:buClr>
                <a:schemeClr val="lt1"/>
              </a:buClr>
              <a:buSzPts val="1600"/>
              <a:buNone/>
              <a:defRPr sz="1600">
                <a:solidFill>
                  <a:schemeClr val="lt1"/>
                </a:solidFill>
              </a:defRPr>
            </a:lvl4pPr>
            <a:lvl5pPr indent="-228600" lvl="4" marL="2286000" algn="l">
              <a:lnSpc>
                <a:spcPct val="14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46" name="Google Shape;46;p29"/>
          <p:cNvSpPr txBox="1"/>
          <p:nvPr>
            <p:ph idx="10" type="dt"/>
          </p:nvPr>
        </p:nvSpPr>
        <p:spPr>
          <a:xfrm>
            <a:off x="438912" y="6153912"/>
            <a:ext cx="3456432" cy="5029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9"/>
          <p:cNvSpPr txBox="1"/>
          <p:nvPr>
            <p:ph idx="11" type="ftr"/>
          </p:nvPr>
        </p:nvSpPr>
        <p:spPr>
          <a:xfrm>
            <a:off x="4370832" y="6153912"/>
            <a:ext cx="5397056" cy="502920"/>
          </a:xfrm>
          <a:prstGeom prst="rect">
            <a:avLst/>
          </a:prstGeom>
          <a:noFill/>
          <a:ln>
            <a:noFill/>
          </a:ln>
        </p:spPr>
        <p:txBody>
          <a:bodyPr anchorCtr="0" anchor="ctr" bIns="0" lIns="0" spcFirstLastPara="1" rIns="91425"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9"/>
          <p:cNvSpPr txBox="1"/>
          <p:nvPr>
            <p:ph idx="12" type="sldNum"/>
          </p:nvPr>
        </p:nvSpPr>
        <p:spPr>
          <a:xfrm>
            <a:off x="10238232" y="6153912"/>
            <a:ext cx="1510856" cy="502920"/>
          </a:xfrm>
          <a:prstGeom prst="rect">
            <a:avLst/>
          </a:prstGeom>
          <a:noFill/>
          <a:ln>
            <a:noFill/>
          </a:ln>
        </p:spPr>
        <p:txBody>
          <a:bodyPr anchorCtr="0" anchor="ctr" bIns="0" lIns="0" spcFirstLastPara="1" rIns="21945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9" name="Google Shape;49;p29"/>
          <p:cNvCxnSpPr/>
          <p:nvPr/>
        </p:nvCxnSpPr>
        <p:spPr>
          <a:xfrm>
            <a:off x="449400" y="4122000"/>
            <a:ext cx="11293200" cy="0"/>
          </a:xfrm>
          <a:prstGeom prst="straightConnector1">
            <a:avLst/>
          </a:prstGeom>
          <a:noFill/>
          <a:ln cap="flat" cmpd="sng" w="9525">
            <a:solidFill>
              <a:schemeClr val="lt2"/>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30"/>
          <p:cNvSpPr txBox="1"/>
          <p:nvPr>
            <p:ph type="title"/>
          </p:nvPr>
        </p:nvSpPr>
        <p:spPr>
          <a:xfrm>
            <a:off x="448056" y="388800"/>
            <a:ext cx="11311128" cy="11412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0"/>
          <p:cNvSpPr txBox="1"/>
          <p:nvPr>
            <p:ph idx="1" type="body"/>
          </p:nvPr>
        </p:nvSpPr>
        <p:spPr>
          <a:xfrm>
            <a:off x="448056" y="1774952"/>
            <a:ext cx="5431536" cy="612648"/>
          </a:xfrm>
          <a:prstGeom prst="rect">
            <a:avLst/>
          </a:prstGeom>
          <a:noFill/>
          <a:ln>
            <a:noFill/>
          </a:ln>
        </p:spPr>
        <p:txBody>
          <a:bodyPr anchorCtr="0" anchor="t" bIns="0" lIns="0" spcFirstLastPara="1" rIns="91425" wrap="square" tIns="0">
            <a:normAutofit/>
          </a:bodyPr>
          <a:lstStyle>
            <a:lvl1pPr indent="-228600" lvl="0" marL="457200" algn="l">
              <a:lnSpc>
                <a:spcPct val="100000"/>
              </a:lnSpc>
              <a:spcBef>
                <a:spcPts val="1000"/>
              </a:spcBef>
              <a:spcAft>
                <a:spcPts val="0"/>
              </a:spcAft>
              <a:buClr>
                <a:schemeClr val="lt2"/>
              </a:buClr>
              <a:buSzPts val="2000"/>
              <a:buNone/>
              <a:defRPr b="0" i="1" sz="2000">
                <a:latin typeface="Arial"/>
                <a:ea typeface="Arial"/>
                <a:cs typeface="Arial"/>
                <a:sym typeface="Arial"/>
              </a:defRPr>
            </a:lvl1pPr>
            <a:lvl2pPr indent="-228600" lvl="1" marL="914400" algn="l">
              <a:lnSpc>
                <a:spcPct val="140000"/>
              </a:lnSpc>
              <a:spcBef>
                <a:spcPts val="500"/>
              </a:spcBef>
              <a:spcAft>
                <a:spcPts val="0"/>
              </a:spcAft>
              <a:buClr>
                <a:schemeClr val="lt2"/>
              </a:buClr>
              <a:buSzPts val="2000"/>
              <a:buNone/>
              <a:defRPr b="1" sz="2000"/>
            </a:lvl2pPr>
            <a:lvl3pPr indent="-228600" lvl="2" marL="1371600" algn="l">
              <a:lnSpc>
                <a:spcPct val="140000"/>
              </a:lnSpc>
              <a:spcBef>
                <a:spcPts val="500"/>
              </a:spcBef>
              <a:spcAft>
                <a:spcPts val="0"/>
              </a:spcAft>
              <a:buClr>
                <a:schemeClr val="lt2"/>
              </a:buClr>
              <a:buSzPts val="1800"/>
              <a:buNone/>
              <a:defRPr b="1" sz="1800"/>
            </a:lvl3pPr>
            <a:lvl4pPr indent="-228600" lvl="3" marL="1828800" algn="l">
              <a:lnSpc>
                <a:spcPct val="140000"/>
              </a:lnSpc>
              <a:spcBef>
                <a:spcPts val="500"/>
              </a:spcBef>
              <a:spcAft>
                <a:spcPts val="0"/>
              </a:spcAft>
              <a:buClr>
                <a:schemeClr val="lt2"/>
              </a:buClr>
              <a:buSzPts val="1600"/>
              <a:buNone/>
              <a:defRPr b="1" sz="1600"/>
            </a:lvl4pPr>
            <a:lvl5pPr indent="-228600" lvl="4" marL="2286000" algn="l">
              <a:lnSpc>
                <a:spcPct val="140000"/>
              </a:lnSpc>
              <a:spcBef>
                <a:spcPts val="500"/>
              </a:spcBef>
              <a:spcAft>
                <a:spcPts val="0"/>
              </a:spcAft>
              <a:buClr>
                <a:schemeClr val="lt2"/>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53" name="Google Shape;53;p30"/>
          <p:cNvSpPr txBox="1"/>
          <p:nvPr>
            <p:ph idx="2" type="body"/>
          </p:nvPr>
        </p:nvSpPr>
        <p:spPr>
          <a:xfrm>
            <a:off x="448056" y="2752344"/>
            <a:ext cx="5431536" cy="3200400"/>
          </a:xfrm>
          <a:prstGeom prst="rect">
            <a:avLst/>
          </a:prstGeom>
          <a:noFill/>
          <a:ln>
            <a:noFill/>
          </a:ln>
        </p:spPr>
        <p:txBody>
          <a:bodyPr anchorCtr="0" anchor="t" bIns="0" lIns="0" spcFirstLastPara="1" rIns="91425" wrap="square" tIns="0">
            <a:normAutofit/>
          </a:bodyPr>
          <a:lstStyle>
            <a:lvl1pPr indent="-342900" lvl="0" marL="457200" algn="l">
              <a:lnSpc>
                <a:spcPct val="140000"/>
              </a:lnSpc>
              <a:spcBef>
                <a:spcPts val="1000"/>
              </a:spcBef>
              <a:spcAft>
                <a:spcPts val="0"/>
              </a:spcAft>
              <a:buClr>
                <a:schemeClr val="lt2"/>
              </a:buClr>
              <a:buSzPts val="1800"/>
              <a:buChar char="→"/>
              <a:defRPr/>
            </a:lvl1pPr>
            <a:lvl2pPr indent="-342900" lvl="1" marL="914400" algn="l">
              <a:lnSpc>
                <a:spcPct val="140000"/>
              </a:lnSpc>
              <a:spcBef>
                <a:spcPts val="500"/>
              </a:spcBef>
              <a:spcAft>
                <a:spcPts val="0"/>
              </a:spcAft>
              <a:buClr>
                <a:schemeClr val="lt2"/>
              </a:buClr>
              <a:buSzPts val="1800"/>
              <a:buChar char="→"/>
              <a:defRPr/>
            </a:lvl2pPr>
            <a:lvl3pPr indent="-342900" lvl="2" marL="1371600" algn="l">
              <a:lnSpc>
                <a:spcPct val="140000"/>
              </a:lnSpc>
              <a:spcBef>
                <a:spcPts val="500"/>
              </a:spcBef>
              <a:spcAft>
                <a:spcPts val="0"/>
              </a:spcAft>
              <a:buClr>
                <a:schemeClr val="lt2"/>
              </a:buClr>
              <a:buSzPts val="1800"/>
              <a:buChar char="→"/>
              <a:defRPr/>
            </a:lvl3pPr>
            <a:lvl4pPr indent="-342900" lvl="3" marL="1828800" algn="l">
              <a:lnSpc>
                <a:spcPct val="140000"/>
              </a:lnSpc>
              <a:spcBef>
                <a:spcPts val="500"/>
              </a:spcBef>
              <a:spcAft>
                <a:spcPts val="0"/>
              </a:spcAft>
              <a:buClr>
                <a:schemeClr val="lt2"/>
              </a:buClr>
              <a:buSzPts val="1800"/>
              <a:buChar char="→"/>
              <a:defRPr/>
            </a:lvl4pPr>
            <a:lvl5pPr indent="-342900" lvl="4" marL="2286000" algn="l">
              <a:lnSpc>
                <a:spcPct val="14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4" name="Google Shape;54;p30"/>
          <p:cNvSpPr txBox="1"/>
          <p:nvPr>
            <p:ph idx="3" type="body"/>
          </p:nvPr>
        </p:nvSpPr>
        <p:spPr>
          <a:xfrm>
            <a:off x="6309360" y="1774952"/>
            <a:ext cx="5431536" cy="612648"/>
          </a:xfrm>
          <a:prstGeom prst="rect">
            <a:avLst/>
          </a:prstGeom>
          <a:noFill/>
          <a:ln>
            <a:noFill/>
          </a:ln>
        </p:spPr>
        <p:txBody>
          <a:bodyPr anchorCtr="0" anchor="t" bIns="0" lIns="0" spcFirstLastPara="1" rIns="91425" wrap="square" tIns="0">
            <a:normAutofit/>
          </a:bodyPr>
          <a:lstStyle>
            <a:lvl1pPr indent="-228600" lvl="0" marL="457200" algn="l">
              <a:lnSpc>
                <a:spcPct val="100000"/>
              </a:lnSpc>
              <a:spcBef>
                <a:spcPts val="1000"/>
              </a:spcBef>
              <a:spcAft>
                <a:spcPts val="0"/>
              </a:spcAft>
              <a:buClr>
                <a:schemeClr val="lt2"/>
              </a:buClr>
              <a:buSzPts val="2000"/>
              <a:buNone/>
              <a:defRPr b="0" i="1" sz="2000">
                <a:latin typeface="Arial"/>
                <a:ea typeface="Arial"/>
                <a:cs typeface="Arial"/>
                <a:sym typeface="Arial"/>
              </a:defRPr>
            </a:lvl1pPr>
            <a:lvl2pPr indent="-228600" lvl="1" marL="914400" algn="l">
              <a:lnSpc>
                <a:spcPct val="140000"/>
              </a:lnSpc>
              <a:spcBef>
                <a:spcPts val="500"/>
              </a:spcBef>
              <a:spcAft>
                <a:spcPts val="0"/>
              </a:spcAft>
              <a:buClr>
                <a:schemeClr val="lt2"/>
              </a:buClr>
              <a:buSzPts val="2000"/>
              <a:buNone/>
              <a:defRPr b="1" sz="2000"/>
            </a:lvl2pPr>
            <a:lvl3pPr indent="-228600" lvl="2" marL="1371600" algn="l">
              <a:lnSpc>
                <a:spcPct val="140000"/>
              </a:lnSpc>
              <a:spcBef>
                <a:spcPts val="500"/>
              </a:spcBef>
              <a:spcAft>
                <a:spcPts val="0"/>
              </a:spcAft>
              <a:buClr>
                <a:schemeClr val="lt2"/>
              </a:buClr>
              <a:buSzPts val="1800"/>
              <a:buNone/>
              <a:defRPr b="1" sz="1800"/>
            </a:lvl3pPr>
            <a:lvl4pPr indent="-228600" lvl="3" marL="1828800" algn="l">
              <a:lnSpc>
                <a:spcPct val="140000"/>
              </a:lnSpc>
              <a:spcBef>
                <a:spcPts val="500"/>
              </a:spcBef>
              <a:spcAft>
                <a:spcPts val="0"/>
              </a:spcAft>
              <a:buClr>
                <a:schemeClr val="lt2"/>
              </a:buClr>
              <a:buSzPts val="1600"/>
              <a:buNone/>
              <a:defRPr b="1" sz="1600"/>
            </a:lvl4pPr>
            <a:lvl5pPr indent="-228600" lvl="4" marL="2286000" algn="l">
              <a:lnSpc>
                <a:spcPct val="140000"/>
              </a:lnSpc>
              <a:spcBef>
                <a:spcPts val="500"/>
              </a:spcBef>
              <a:spcAft>
                <a:spcPts val="0"/>
              </a:spcAft>
              <a:buClr>
                <a:schemeClr val="lt2"/>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55" name="Google Shape;55;p30"/>
          <p:cNvSpPr txBox="1"/>
          <p:nvPr>
            <p:ph idx="4" type="body"/>
          </p:nvPr>
        </p:nvSpPr>
        <p:spPr>
          <a:xfrm>
            <a:off x="6309360" y="2752344"/>
            <a:ext cx="5431536" cy="3200400"/>
          </a:xfrm>
          <a:prstGeom prst="rect">
            <a:avLst/>
          </a:prstGeom>
          <a:noFill/>
          <a:ln>
            <a:noFill/>
          </a:ln>
        </p:spPr>
        <p:txBody>
          <a:bodyPr anchorCtr="0" anchor="t" bIns="0" lIns="0" spcFirstLastPara="1" rIns="91425" wrap="square" tIns="0">
            <a:normAutofit/>
          </a:bodyPr>
          <a:lstStyle>
            <a:lvl1pPr indent="-342900" lvl="0" marL="457200" algn="l">
              <a:lnSpc>
                <a:spcPct val="140000"/>
              </a:lnSpc>
              <a:spcBef>
                <a:spcPts val="1000"/>
              </a:spcBef>
              <a:spcAft>
                <a:spcPts val="0"/>
              </a:spcAft>
              <a:buClr>
                <a:schemeClr val="lt2"/>
              </a:buClr>
              <a:buSzPts val="1800"/>
              <a:buChar char="→"/>
              <a:defRPr/>
            </a:lvl1pPr>
            <a:lvl2pPr indent="-342900" lvl="1" marL="914400" algn="l">
              <a:lnSpc>
                <a:spcPct val="140000"/>
              </a:lnSpc>
              <a:spcBef>
                <a:spcPts val="500"/>
              </a:spcBef>
              <a:spcAft>
                <a:spcPts val="0"/>
              </a:spcAft>
              <a:buClr>
                <a:schemeClr val="lt2"/>
              </a:buClr>
              <a:buSzPts val="1800"/>
              <a:buChar char="→"/>
              <a:defRPr/>
            </a:lvl2pPr>
            <a:lvl3pPr indent="-342900" lvl="2" marL="1371600" algn="l">
              <a:lnSpc>
                <a:spcPct val="140000"/>
              </a:lnSpc>
              <a:spcBef>
                <a:spcPts val="500"/>
              </a:spcBef>
              <a:spcAft>
                <a:spcPts val="0"/>
              </a:spcAft>
              <a:buClr>
                <a:schemeClr val="lt2"/>
              </a:buClr>
              <a:buSzPts val="1800"/>
              <a:buChar char="→"/>
              <a:defRPr/>
            </a:lvl3pPr>
            <a:lvl4pPr indent="-342900" lvl="3" marL="1828800" algn="l">
              <a:lnSpc>
                <a:spcPct val="140000"/>
              </a:lnSpc>
              <a:spcBef>
                <a:spcPts val="500"/>
              </a:spcBef>
              <a:spcAft>
                <a:spcPts val="0"/>
              </a:spcAft>
              <a:buClr>
                <a:schemeClr val="lt2"/>
              </a:buClr>
              <a:buSzPts val="1800"/>
              <a:buChar char="→"/>
              <a:defRPr/>
            </a:lvl4pPr>
            <a:lvl5pPr indent="-342900" lvl="4" marL="2286000" algn="l">
              <a:lnSpc>
                <a:spcPct val="140000"/>
              </a:lnSpc>
              <a:spcBef>
                <a:spcPts val="500"/>
              </a:spcBef>
              <a:spcAft>
                <a:spcPts val="0"/>
              </a:spcAft>
              <a:buClr>
                <a:schemeClr val="lt2"/>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6" name="Google Shape;56;p30"/>
          <p:cNvSpPr txBox="1"/>
          <p:nvPr>
            <p:ph idx="10" type="dt"/>
          </p:nvPr>
        </p:nvSpPr>
        <p:spPr>
          <a:xfrm>
            <a:off x="438912" y="6153912"/>
            <a:ext cx="3456432" cy="5029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0"/>
          <p:cNvSpPr txBox="1"/>
          <p:nvPr>
            <p:ph idx="11" type="ftr"/>
          </p:nvPr>
        </p:nvSpPr>
        <p:spPr>
          <a:xfrm>
            <a:off x="4370832" y="6153912"/>
            <a:ext cx="5397056" cy="502920"/>
          </a:xfrm>
          <a:prstGeom prst="rect">
            <a:avLst/>
          </a:prstGeom>
          <a:noFill/>
          <a:ln>
            <a:noFill/>
          </a:ln>
        </p:spPr>
        <p:txBody>
          <a:bodyPr anchorCtr="0" anchor="ctr" bIns="0" lIns="0" spcFirstLastPara="1" rIns="91425"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0"/>
          <p:cNvSpPr txBox="1"/>
          <p:nvPr>
            <p:ph idx="12" type="sldNum"/>
          </p:nvPr>
        </p:nvSpPr>
        <p:spPr>
          <a:xfrm>
            <a:off x="10238232" y="6153912"/>
            <a:ext cx="1510856" cy="502920"/>
          </a:xfrm>
          <a:prstGeom prst="rect">
            <a:avLst/>
          </a:prstGeom>
          <a:noFill/>
          <a:ln>
            <a:noFill/>
          </a:ln>
        </p:spPr>
        <p:txBody>
          <a:bodyPr anchorCtr="0" anchor="ctr" bIns="0" lIns="0" spcFirstLastPara="1" rIns="21945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31"/>
          <p:cNvSpPr txBox="1"/>
          <p:nvPr>
            <p:ph type="title"/>
          </p:nvPr>
        </p:nvSpPr>
        <p:spPr>
          <a:xfrm>
            <a:off x="448056" y="388800"/>
            <a:ext cx="11311128" cy="5559552"/>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1"/>
          <p:cNvSpPr txBox="1"/>
          <p:nvPr>
            <p:ph idx="10" type="dt"/>
          </p:nvPr>
        </p:nvSpPr>
        <p:spPr>
          <a:xfrm>
            <a:off x="438912" y="6153912"/>
            <a:ext cx="3456432" cy="5029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1"/>
          <p:cNvSpPr txBox="1"/>
          <p:nvPr>
            <p:ph idx="11" type="ftr"/>
          </p:nvPr>
        </p:nvSpPr>
        <p:spPr>
          <a:xfrm>
            <a:off x="4370832" y="6153912"/>
            <a:ext cx="5397056" cy="502920"/>
          </a:xfrm>
          <a:prstGeom prst="rect">
            <a:avLst/>
          </a:prstGeom>
          <a:noFill/>
          <a:ln>
            <a:noFill/>
          </a:ln>
        </p:spPr>
        <p:txBody>
          <a:bodyPr anchorCtr="0" anchor="ctr" bIns="0" lIns="0" spcFirstLastPara="1" rIns="91425"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1"/>
          <p:cNvSpPr txBox="1"/>
          <p:nvPr>
            <p:ph idx="12" type="sldNum"/>
          </p:nvPr>
        </p:nvSpPr>
        <p:spPr>
          <a:xfrm>
            <a:off x="10238232" y="6153912"/>
            <a:ext cx="1510856" cy="502920"/>
          </a:xfrm>
          <a:prstGeom prst="rect">
            <a:avLst/>
          </a:prstGeom>
          <a:noFill/>
          <a:ln>
            <a:noFill/>
          </a:ln>
        </p:spPr>
        <p:txBody>
          <a:bodyPr anchorCtr="0" anchor="ctr" bIns="0" lIns="0" spcFirstLastPara="1" rIns="21945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32"/>
          <p:cNvSpPr txBox="1"/>
          <p:nvPr>
            <p:ph idx="10" type="dt"/>
          </p:nvPr>
        </p:nvSpPr>
        <p:spPr>
          <a:xfrm>
            <a:off x="438912" y="6153912"/>
            <a:ext cx="3456432" cy="5029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2"/>
          <p:cNvSpPr txBox="1"/>
          <p:nvPr>
            <p:ph idx="11" type="ftr"/>
          </p:nvPr>
        </p:nvSpPr>
        <p:spPr>
          <a:xfrm>
            <a:off x="4370832" y="6153912"/>
            <a:ext cx="5397056" cy="502920"/>
          </a:xfrm>
          <a:prstGeom prst="rect">
            <a:avLst/>
          </a:prstGeom>
          <a:noFill/>
          <a:ln>
            <a:noFill/>
          </a:ln>
        </p:spPr>
        <p:txBody>
          <a:bodyPr anchorCtr="0" anchor="ctr" bIns="0" lIns="0" spcFirstLastPara="1" rIns="91425"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2"/>
          <p:cNvSpPr txBox="1"/>
          <p:nvPr>
            <p:ph idx="12" type="sldNum"/>
          </p:nvPr>
        </p:nvSpPr>
        <p:spPr>
          <a:xfrm>
            <a:off x="10238232" y="6153912"/>
            <a:ext cx="1510856" cy="50292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33"/>
          <p:cNvSpPr txBox="1"/>
          <p:nvPr>
            <p:ph type="title"/>
          </p:nvPr>
        </p:nvSpPr>
        <p:spPr>
          <a:xfrm>
            <a:off x="448056" y="388800"/>
            <a:ext cx="3447288" cy="1069848"/>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2"/>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3"/>
          <p:cNvSpPr txBox="1"/>
          <p:nvPr>
            <p:ph idx="1" type="body"/>
          </p:nvPr>
        </p:nvSpPr>
        <p:spPr>
          <a:xfrm>
            <a:off x="4370832" y="393192"/>
            <a:ext cx="7379208" cy="5559552"/>
          </a:xfrm>
          <a:prstGeom prst="rect">
            <a:avLst/>
          </a:prstGeom>
          <a:noFill/>
          <a:ln>
            <a:noFill/>
          </a:ln>
        </p:spPr>
        <p:txBody>
          <a:bodyPr anchorCtr="0" anchor="t" bIns="0" lIns="0" spcFirstLastPara="1" rIns="91425" wrap="square" tIns="0">
            <a:normAutofit/>
          </a:bodyPr>
          <a:lstStyle>
            <a:lvl1pPr indent="-342900" lvl="0" marL="457200" algn="l">
              <a:lnSpc>
                <a:spcPct val="140000"/>
              </a:lnSpc>
              <a:spcBef>
                <a:spcPts val="1000"/>
              </a:spcBef>
              <a:spcAft>
                <a:spcPts val="0"/>
              </a:spcAft>
              <a:buClr>
                <a:schemeClr val="lt2"/>
              </a:buClr>
              <a:buSzPts val="1800"/>
              <a:buChar char="→"/>
              <a:defRPr sz="1800"/>
            </a:lvl1pPr>
            <a:lvl2pPr indent="-342900" lvl="1" marL="914400" algn="l">
              <a:lnSpc>
                <a:spcPct val="140000"/>
              </a:lnSpc>
              <a:spcBef>
                <a:spcPts val="500"/>
              </a:spcBef>
              <a:spcAft>
                <a:spcPts val="0"/>
              </a:spcAft>
              <a:buClr>
                <a:schemeClr val="lt2"/>
              </a:buClr>
              <a:buSzPts val="1800"/>
              <a:buChar char="→"/>
              <a:defRPr sz="1800"/>
            </a:lvl2pPr>
            <a:lvl3pPr indent="-342900" lvl="2" marL="1371600" algn="l">
              <a:lnSpc>
                <a:spcPct val="140000"/>
              </a:lnSpc>
              <a:spcBef>
                <a:spcPts val="500"/>
              </a:spcBef>
              <a:spcAft>
                <a:spcPts val="0"/>
              </a:spcAft>
              <a:buClr>
                <a:schemeClr val="lt2"/>
              </a:buClr>
              <a:buSzPts val="1800"/>
              <a:buChar char="→"/>
              <a:defRPr sz="1800"/>
            </a:lvl3pPr>
            <a:lvl4pPr indent="-342900" lvl="3" marL="1828800" algn="l">
              <a:lnSpc>
                <a:spcPct val="140000"/>
              </a:lnSpc>
              <a:spcBef>
                <a:spcPts val="500"/>
              </a:spcBef>
              <a:spcAft>
                <a:spcPts val="0"/>
              </a:spcAft>
              <a:buClr>
                <a:schemeClr val="lt2"/>
              </a:buClr>
              <a:buSzPts val="1800"/>
              <a:buChar char="→"/>
              <a:defRPr sz="1800"/>
            </a:lvl4pPr>
            <a:lvl5pPr indent="-342900" lvl="4" marL="2286000" algn="l">
              <a:lnSpc>
                <a:spcPct val="140000"/>
              </a:lnSpc>
              <a:spcBef>
                <a:spcPts val="500"/>
              </a:spcBef>
              <a:spcAft>
                <a:spcPts val="0"/>
              </a:spcAft>
              <a:buClr>
                <a:schemeClr val="lt2"/>
              </a:buClr>
              <a:buSzPts val="1800"/>
              <a:buChar char="→"/>
              <a:defRPr sz="18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71" name="Google Shape;71;p33"/>
          <p:cNvSpPr txBox="1"/>
          <p:nvPr>
            <p:ph idx="2" type="body"/>
          </p:nvPr>
        </p:nvSpPr>
        <p:spPr>
          <a:xfrm>
            <a:off x="448056" y="1733550"/>
            <a:ext cx="3447288" cy="4219194"/>
          </a:xfrm>
          <a:prstGeom prst="rect">
            <a:avLst/>
          </a:prstGeom>
          <a:noFill/>
          <a:ln>
            <a:noFill/>
          </a:ln>
        </p:spPr>
        <p:txBody>
          <a:bodyPr anchorCtr="0" anchor="t" bIns="0" lIns="0" spcFirstLastPara="1" rIns="91425" wrap="square" tIns="0">
            <a:normAutofit/>
          </a:bodyPr>
          <a:lstStyle>
            <a:lvl1pPr indent="-228600" lvl="0" marL="457200" algn="l">
              <a:lnSpc>
                <a:spcPct val="140000"/>
              </a:lnSpc>
              <a:spcBef>
                <a:spcPts val="1000"/>
              </a:spcBef>
              <a:spcAft>
                <a:spcPts val="0"/>
              </a:spcAft>
              <a:buClr>
                <a:schemeClr val="lt2"/>
              </a:buClr>
              <a:buSzPts val="1800"/>
              <a:buNone/>
              <a:defRPr sz="1800"/>
            </a:lvl1pPr>
            <a:lvl2pPr indent="-228600" lvl="1" marL="914400" algn="l">
              <a:lnSpc>
                <a:spcPct val="140000"/>
              </a:lnSpc>
              <a:spcBef>
                <a:spcPts val="500"/>
              </a:spcBef>
              <a:spcAft>
                <a:spcPts val="0"/>
              </a:spcAft>
              <a:buClr>
                <a:schemeClr val="lt2"/>
              </a:buClr>
              <a:buSzPts val="1400"/>
              <a:buNone/>
              <a:defRPr sz="1400"/>
            </a:lvl2pPr>
            <a:lvl3pPr indent="-228600" lvl="2" marL="1371600" algn="l">
              <a:lnSpc>
                <a:spcPct val="140000"/>
              </a:lnSpc>
              <a:spcBef>
                <a:spcPts val="500"/>
              </a:spcBef>
              <a:spcAft>
                <a:spcPts val="0"/>
              </a:spcAft>
              <a:buClr>
                <a:schemeClr val="lt2"/>
              </a:buClr>
              <a:buSzPts val="1200"/>
              <a:buNone/>
              <a:defRPr sz="1200"/>
            </a:lvl3pPr>
            <a:lvl4pPr indent="-228600" lvl="3" marL="1828800" algn="l">
              <a:lnSpc>
                <a:spcPct val="140000"/>
              </a:lnSpc>
              <a:spcBef>
                <a:spcPts val="500"/>
              </a:spcBef>
              <a:spcAft>
                <a:spcPts val="0"/>
              </a:spcAft>
              <a:buClr>
                <a:schemeClr val="lt2"/>
              </a:buClr>
              <a:buSzPts val="1000"/>
              <a:buNone/>
              <a:defRPr sz="1000"/>
            </a:lvl4pPr>
            <a:lvl5pPr indent="-228600" lvl="4" marL="2286000" algn="l">
              <a:lnSpc>
                <a:spcPct val="140000"/>
              </a:lnSpc>
              <a:spcBef>
                <a:spcPts val="500"/>
              </a:spcBef>
              <a:spcAft>
                <a:spcPts val="0"/>
              </a:spcAft>
              <a:buClr>
                <a:schemeClr val="lt2"/>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72" name="Google Shape;72;p33"/>
          <p:cNvSpPr txBox="1"/>
          <p:nvPr>
            <p:ph idx="10" type="dt"/>
          </p:nvPr>
        </p:nvSpPr>
        <p:spPr>
          <a:xfrm>
            <a:off x="438912" y="6153912"/>
            <a:ext cx="3456432" cy="5029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3"/>
          <p:cNvSpPr txBox="1"/>
          <p:nvPr>
            <p:ph idx="11" type="ftr"/>
          </p:nvPr>
        </p:nvSpPr>
        <p:spPr>
          <a:xfrm>
            <a:off x="4370832" y="6153912"/>
            <a:ext cx="5397056" cy="502920"/>
          </a:xfrm>
          <a:prstGeom prst="rect">
            <a:avLst/>
          </a:prstGeom>
          <a:noFill/>
          <a:ln>
            <a:noFill/>
          </a:ln>
        </p:spPr>
        <p:txBody>
          <a:bodyPr anchorCtr="0" anchor="ctr" bIns="0" lIns="0" spcFirstLastPara="1" rIns="91425"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3"/>
          <p:cNvSpPr txBox="1"/>
          <p:nvPr>
            <p:ph idx="12" type="sldNum"/>
          </p:nvPr>
        </p:nvSpPr>
        <p:spPr>
          <a:xfrm>
            <a:off x="10238232" y="6153912"/>
            <a:ext cx="1510856" cy="50292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448056" y="388800"/>
            <a:ext cx="11301984" cy="11412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chemeClr val="lt2"/>
              </a:buClr>
              <a:buSzPts val="2800"/>
              <a:buFont typeface="Arial"/>
              <a:buNone/>
              <a:defRPr b="0" i="1" sz="2800" u="none" cap="none" strike="noStrik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4"/>
          <p:cNvSpPr txBox="1"/>
          <p:nvPr>
            <p:ph idx="1" type="body"/>
          </p:nvPr>
        </p:nvSpPr>
        <p:spPr>
          <a:xfrm>
            <a:off x="448056" y="1733550"/>
            <a:ext cx="11293200" cy="3783013"/>
          </a:xfrm>
          <a:prstGeom prst="rect">
            <a:avLst/>
          </a:prstGeom>
          <a:noFill/>
          <a:ln>
            <a:noFill/>
          </a:ln>
        </p:spPr>
        <p:txBody>
          <a:bodyPr anchorCtr="0" anchor="t" bIns="0" lIns="0" spcFirstLastPara="1" rIns="91425" wrap="square" tIns="0">
            <a:normAutofit/>
          </a:bodyPr>
          <a:lstStyle>
            <a:lvl1pPr indent="-342900" lvl="0" marL="457200" marR="0" rtl="0" algn="l">
              <a:lnSpc>
                <a:spcPct val="140000"/>
              </a:lnSpc>
              <a:spcBef>
                <a:spcPts val="1000"/>
              </a:spcBef>
              <a:spcAft>
                <a:spcPts val="0"/>
              </a:spcAft>
              <a:buClr>
                <a:schemeClr val="lt2"/>
              </a:buClr>
              <a:buSzPts val="1800"/>
              <a:buFont typeface="Calibri"/>
              <a:buChar char="→"/>
              <a:defRPr b="0" i="0" sz="1800" u="none" cap="none" strike="noStrike">
                <a:solidFill>
                  <a:schemeClr val="lt2"/>
                </a:solidFill>
                <a:latin typeface="Open Sans"/>
                <a:ea typeface="Open Sans"/>
                <a:cs typeface="Open Sans"/>
                <a:sym typeface="Open Sans"/>
              </a:defRPr>
            </a:lvl1pPr>
            <a:lvl2pPr indent="-342900" lvl="1" marL="914400" marR="0" rtl="0" algn="l">
              <a:lnSpc>
                <a:spcPct val="140000"/>
              </a:lnSpc>
              <a:spcBef>
                <a:spcPts val="500"/>
              </a:spcBef>
              <a:spcAft>
                <a:spcPts val="0"/>
              </a:spcAft>
              <a:buClr>
                <a:schemeClr val="lt2"/>
              </a:buClr>
              <a:buSzPts val="1800"/>
              <a:buFont typeface="Calibri"/>
              <a:buChar char="→"/>
              <a:defRPr b="0" i="0" sz="1800" u="none" cap="none" strike="noStrike">
                <a:solidFill>
                  <a:schemeClr val="lt2"/>
                </a:solidFill>
                <a:latin typeface="Open Sans"/>
                <a:ea typeface="Open Sans"/>
                <a:cs typeface="Open Sans"/>
                <a:sym typeface="Open Sans"/>
              </a:defRPr>
            </a:lvl2pPr>
            <a:lvl3pPr indent="-342900" lvl="2" marL="1371600" marR="0" rtl="0" algn="l">
              <a:lnSpc>
                <a:spcPct val="140000"/>
              </a:lnSpc>
              <a:spcBef>
                <a:spcPts val="500"/>
              </a:spcBef>
              <a:spcAft>
                <a:spcPts val="0"/>
              </a:spcAft>
              <a:buClr>
                <a:schemeClr val="lt2"/>
              </a:buClr>
              <a:buSzPts val="1800"/>
              <a:buFont typeface="Calibri"/>
              <a:buChar char="→"/>
              <a:defRPr b="0" i="0" sz="1800" u="none" cap="none" strike="noStrike">
                <a:solidFill>
                  <a:schemeClr val="lt2"/>
                </a:solidFill>
                <a:latin typeface="Open Sans"/>
                <a:ea typeface="Open Sans"/>
                <a:cs typeface="Open Sans"/>
                <a:sym typeface="Open Sans"/>
              </a:defRPr>
            </a:lvl3pPr>
            <a:lvl4pPr indent="-342900" lvl="3" marL="1828800" marR="0" rtl="0" algn="l">
              <a:lnSpc>
                <a:spcPct val="140000"/>
              </a:lnSpc>
              <a:spcBef>
                <a:spcPts val="500"/>
              </a:spcBef>
              <a:spcAft>
                <a:spcPts val="0"/>
              </a:spcAft>
              <a:buClr>
                <a:schemeClr val="lt2"/>
              </a:buClr>
              <a:buSzPts val="1800"/>
              <a:buFont typeface="Calibri"/>
              <a:buChar char="→"/>
              <a:defRPr b="0" i="0" sz="1800" u="none" cap="none" strike="noStrike">
                <a:solidFill>
                  <a:schemeClr val="lt2"/>
                </a:solidFill>
                <a:latin typeface="Open Sans"/>
                <a:ea typeface="Open Sans"/>
                <a:cs typeface="Open Sans"/>
                <a:sym typeface="Open Sans"/>
              </a:defRPr>
            </a:lvl4pPr>
            <a:lvl5pPr indent="-342900" lvl="4" marL="2286000" marR="0" rtl="0" algn="l">
              <a:lnSpc>
                <a:spcPct val="140000"/>
              </a:lnSpc>
              <a:spcBef>
                <a:spcPts val="500"/>
              </a:spcBef>
              <a:spcAft>
                <a:spcPts val="0"/>
              </a:spcAft>
              <a:buClr>
                <a:schemeClr val="lt2"/>
              </a:buClr>
              <a:buSzPts val="1800"/>
              <a:buFont typeface="Calibri"/>
              <a:buChar char="→"/>
              <a:defRPr b="0" i="0" sz="1800" u="none" cap="none" strike="noStrike">
                <a:solidFill>
                  <a:schemeClr val="lt2"/>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9pPr>
          </a:lstStyle>
          <a:p/>
        </p:txBody>
      </p:sp>
      <p:sp>
        <p:nvSpPr>
          <p:cNvPr id="12" name="Google Shape;12;p24"/>
          <p:cNvSpPr txBox="1"/>
          <p:nvPr>
            <p:ph idx="11" type="ftr"/>
          </p:nvPr>
        </p:nvSpPr>
        <p:spPr>
          <a:xfrm>
            <a:off x="4370832" y="6153912"/>
            <a:ext cx="5397056" cy="502920"/>
          </a:xfrm>
          <a:prstGeom prst="rect">
            <a:avLst/>
          </a:prstGeom>
          <a:noFill/>
          <a:ln>
            <a:noFill/>
          </a:ln>
        </p:spPr>
        <p:txBody>
          <a:bodyPr anchorCtr="0" anchor="ctr" bIns="0" lIns="0" spcFirstLastPara="1" rIns="91425" wrap="square" tIns="0">
            <a:noAutofit/>
          </a:bodyPr>
          <a:lstStyle>
            <a:lvl1pPr lvl="0" marR="0" rtl="0" algn="l">
              <a:spcBef>
                <a:spcPts val="0"/>
              </a:spcBef>
              <a:spcAft>
                <a:spcPts val="0"/>
              </a:spcAft>
              <a:buSzPts val="1400"/>
              <a:buNone/>
              <a:defRPr b="0" i="0" sz="900" u="none" cap="none" strike="noStrike">
                <a:solidFill>
                  <a:schemeClr val="lt2"/>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9pPr>
          </a:lstStyle>
          <a:p/>
        </p:txBody>
      </p:sp>
      <p:sp>
        <p:nvSpPr>
          <p:cNvPr id="13" name="Google Shape;13;p24"/>
          <p:cNvSpPr txBox="1"/>
          <p:nvPr>
            <p:ph idx="12" type="sldNum"/>
          </p:nvPr>
        </p:nvSpPr>
        <p:spPr>
          <a:xfrm>
            <a:off x="10238232" y="6153912"/>
            <a:ext cx="1510856" cy="502920"/>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900" u="none" cap="none" strike="noStrike">
                <a:solidFill>
                  <a:schemeClr val="lt2"/>
                </a:solidFill>
                <a:latin typeface="Open Sans"/>
                <a:ea typeface="Open Sans"/>
                <a:cs typeface="Open Sans"/>
                <a:sym typeface="Open Sans"/>
              </a:defRPr>
            </a:lvl1pPr>
            <a:lvl2pPr indent="0" lvl="1" marL="0" marR="0" rtl="0" algn="r">
              <a:spcBef>
                <a:spcPts val="0"/>
              </a:spcBef>
              <a:buNone/>
              <a:defRPr b="0" i="0" sz="900" u="none" cap="none" strike="noStrike">
                <a:solidFill>
                  <a:schemeClr val="lt2"/>
                </a:solidFill>
                <a:latin typeface="Open Sans"/>
                <a:ea typeface="Open Sans"/>
                <a:cs typeface="Open Sans"/>
                <a:sym typeface="Open Sans"/>
              </a:defRPr>
            </a:lvl2pPr>
            <a:lvl3pPr indent="0" lvl="2" marL="0" marR="0" rtl="0" algn="r">
              <a:spcBef>
                <a:spcPts val="0"/>
              </a:spcBef>
              <a:buNone/>
              <a:defRPr b="0" i="0" sz="900" u="none" cap="none" strike="noStrike">
                <a:solidFill>
                  <a:schemeClr val="lt2"/>
                </a:solidFill>
                <a:latin typeface="Open Sans"/>
                <a:ea typeface="Open Sans"/>
                <a:cs typeface="Open Sans"/>
                <a:sym typeface="Open Sans"/>
              </a:defRPr>
            </a:lvl3pPr>
            <a:lvl4pPr indent="0" lvl="3" marL="0" marR="0" rtl="0" algn="r">
              <a:spcBef>
                <a:spcPts val="0"/>
              </a:spcBef>
              <a:buNone/>
              <a:defRPr b="0" i="0" sz="900" u="none" cap="none" strike="noStrike">
                <a:solidFill>
                  <a:schemeClr val="lt2"/>
                </a:solidFill>
                <a:latin typeface="Open Sans"/>
                <a:ea typeface="Open Sans"/>
                <a:cs typeface="Open Sans"/>
                <a:sym typeface="Open Sans"/>
              </a:defRPr>
            </a:lvl4pPr>
            <a:lvl5pPr indent="0" lvl="4" marL="0" marR="0" rtl="0" algn="r">
              <a:spcBef>
                <a:spcPts val="0"/>
              </a:spcBef>
              <a:buNone/>
              <a:defRPr b="0" i="0" sz="900" u="none" cap="none" strike="noStrike">
                <a:solidFill>
                  <a:schemeClr val="lt2"/>
                </a:solidFill>
                <a:latin typeface="Open Sans"/>
                <a:ea typeface="Open Sans"/>
                <a:cs typeface="Open Sans"/>
                <a:sym typeface="Open Sans"/>
              </a:defRPr>
            </a:lvl5pPr>
            <a:lvl6pPr indent="0" lvl="5" marL="0" marR="0" rtl="0" algn="r">
              <a:spcBef>
                <a:spcPts val="0"/>
              </a:spcBef>
              <a:buNone/>
              <a:defRPr b="0" i="0" sz="900" u="none" cap="none" strike="noStrike">
                <a:solidFill>
                  <a:schemeClr val="lt2"/>
                </a:solidFill>
                <a:latin typeface="Open Sans"/>
                <a:ea typeface="Open Sans"/>
                <a:cs typeface="Open Sans"/>
                <a:sym typeface="Open Sans"/>
              </a:defRPr>
            </a:lvl6pPr>
            <a:lvl7pPr indent="0" lvl="6" marL="0" marR="0" rtl="0" algn="r">
              <a:spcBef>
                <a:spcPts val="0"/>
              </a:spcBef>
              <a:buNone/>
              <a:defRPr b="0" i="0" sz="900" u="none" cap="none" strike="noStrike">
                <a:solidFill>
                  <a:schemeClr val="lt2"/>
                </a:solidFill>
                <a:latin typeface="Open Sans"/>
                <a:ea typeface="Open Sans"/>
                <a:cs typeface="Open Sans"/>
                <a:sym typeface="Open Sans"/>
              </a:defRPr>
            </a:lvl7pPr>
            <a:lvl8pPr indent="0" lvl="7" marL="0" marR="0" rtl="0" algn="r">
              <a:spcBef>
                <a:spcPts val="0"/>
              </a:spcBef>
              <a:buNone/>
              <a:defRPr b="0" i="0" sz="900" u="none" cap="none" strike="noStrike">
                <a:solidFill>
                  <a:schemeClr val="lt2"/>
                </a:solidFill>
                <a:latin typeface="Open Sans"/>
                <a:ea typeface="Open Sans"/>
                <a:cs typeface="Open Sans"/>
                <a:sym typeface="Open Sans"/>
              </a:defRPr>
            </a:lvl8pPr>
            <a:lvl9pPr indent="0" lvl="8" marL="0" marR="0" rtl="0" algn="r">
              <a:spcBef>
                <a:spcPts val="0"/>
              </a:spcBef>
              <a:buNone/>
              <a:defRPr b="0" i="0" sz="9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14" name="Google Shape;14;p24"/>
          <p:cNvSpPr txBox="1"/>
          <p:nvPr>
            <p:ph idx="10" type="dt"/>
          </p:nvPr>
        </p:nvSpPr>
        <p:spPr>
          <a:xfrm>
            <a:off x="442912" y="6152968"/>
            <a:ext cx="3457576" cy="502920"/>
          </a:xfrm>
          <a:prstGeom prst="rect">
            <a:avLst/>
          </a:prstGeom>
          <a:noFill/>
          <a:ln>
            <a:noFill/>
          </a:ln>
        </p:spPr>
        <p:txBody>
          <a:bodyPr anchorCtr="0" anchor="ctr" bIns="0" lIns="0" spcFirstLastPara="1" rIns="0" wrap="square" tIns="0">
            <a:normAutofit/>
          </a:bodyPr>
          <a:lstStyle>
            <a:lvl1pPr lvl="0" marR="0" rtl="0" algn="l">
              <a:spcBef>
                <a:spcPts val="0"/>
              </a:spcBef>
              <a:spcAft>
                <a:spcPts val="0"/>
              </a:spcAft>
              <a:buSzPts val="1400"/>
              <a:buNone/>
              <a:defRPr b="0" i="0" sz="900" u="none" cap="none" strike="noStrike">
                <a:solidFill>
                  <a:schemeClr val="lt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lt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748">
          <p15:clr>
            <a:srgbClr val="F26B43"/>
          </p15:clr>
        </p15:guide>
        <p15:guide id="2" pos="279">
          <p15:clr>
            <a:srgbClr val="F26B43"/>
          </p15:clr>
        </p15:guide>
        <p15:guide id="3" pos="1232">
          <p15:clr>
            <a:srgbClr val="5ACBF0"/>
          </p15:clr>
        </p15:guide>
        <p15:guide id="4" pos="1527">
          <p15:clr>
            <a:srgbClr val="5ACBF0"/>
          </p15:clr>
        </p15:guide>
        <p15:guide id="5" pos="2457">
          <p15:clr>
            <a:srgbClr val="5ACBF0"/>
          </p15:clr>
        </p15:guide>
        <p15:guide id="6" pos="2751">
          <p15:clr>
            <a:srgbClr val="5ACBF0"/>
          </p15:clr>
        </p15:guide>
        <p15:guide id="7" pos="3704">
          <p15:clr>
            <a:srgbClr val="5ACBF0"/>
          </p15:clr>
        </p15:guide>
        <p15:guide id="8" pos="3976">
          <p15:clr>
            <a:srgbClr val="5ACBF0"/>
          </p15:clr>
        </p15:guide>
        <p15:guide id="9" pos="4929">
          <p15:clr>
            <a:srgbClr val="5ACBF0"/>
          </p15:clr>
        </p15:guide>
        <p15:guide id="10" pos="5201">
          <p15:clr>
            <a:srgbClr val="5ACBF0"/>
          </p15:clr>
        </p15:guide>
        <p15:guide id="11" pos="6153">
          <p15:clr>
            <a:srgbClr val="5ACBF0"/>
          </p15:clr>
        </p15:guide>
        <p15:guide id="12" pos="6448">
          <p15:clr>
            <a:srgbClr val="5ACBF0"/>
          </p15:clr>
        </p15:guide>
        <p15:guide id="13" pos="7401">
          <p15:clr>
            <a:srgbClr val="F26B43"/>
          </p15:clr>
        </p15:guide>
        <p15:guide id="14" orient="horz" pos="3475">
          <p15:clr>
            <a:srgbClr val="F26B43"/>
          </p15:clr>
        </p15:guide>
        <p15:guide id="15" orient="horz" pos="278">
          <p15:clr>
            <a:srgbClr val="F26B43"/>
          </p15:clr>
        </p15:guide>
        <p15:guide id="16" orient="horz" pos="2886">
          <p15:clr>
            <a:srgbClr val="5ACBF0"/>
          </p15:clr>
        </p15:guide>
        <p15:guide id="17" orient="horz" pos="2591">
          <p15:clr>
            <a:srgbClr val="5ACBF0"/>
          </p15:clr>
        </p15:guide>
        <p15:guide id="18" orient="horz" pos="2024">
          <p15:clr>
            <a:srgbClr val="5ACBF0"/>
          </p15:clr>
        </p15:guide>
        <p15:guide id="19" orient="horz" pos="1729">
          <p15:clr>
            <a:srgbClr val="5ACBF0"/>
          </p15:clr>
        </p15:guide>
        <p15:guide id="20" orient="horz" pos="1162">
          <p15:clr>
            <a:srgbClr val="5ACBF0"/>
          </p15:clr>
        </p15:guide>
        <p15:guide id="21" orient="horz" pos="867">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jpg"/><Relationship Id="rId4" Type="http://schemas.openxmlformats.org/officeDocument/2006/relationships/image" Target="../media/image24.png"/><Relationship Id="rId5" Type="http://schemas.openxmlformats.org/officeDocument/2006/relationships/image" Target="../media/image12.png"/><Relationship Id="rId6"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4.jp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26.png"/><Relationship Id="rId5"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3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7.png"/><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descr="Close-up of a analogue silver wrist watch " id="99" name="Google Shape;99;p1"/>
          <p:cNvPicPr preferRelativeResize="0"/>
          <p:nvPr>
            <p:ph idx="2" type="pic"/>
          </p:nvPr>
        </p:nvPicPr>
        <p:blipFill rotWithShape="1">
          <a:blip r:embed="rId3">
            <a:alphaModFix/>
          </a:blip>
          <a:srcRect b="0" l="0" r="0" t="0"/>
          <a:stretch/>
        </p:blipFill>
        <p:spPr>
          <a:xfrm>
            <a:off x="1588" y="0"/>
            <a:ext cx="12190412" cy="6872288"/>
          </a:xfrm>
          <a:prstGeom prst="rect">
            <a:avLst/>
          </a:prstGeom>
          <a:solidFill>
            <a:schemeClr val="accent1"/>
          </a:solidFill>
          <a:ln>
            <a:noFill/>
          </a:ln>
        </p:spPr>
      </p:pic>
      <p:sp>
        <p:nvSpPr>
          <p:cNvPr id="100" name="Google Shape;100;p1"/>
          <p:cNvSpPr txBox="1"/>
          <p:nvPr>
            <p:ph type="ctrTitle"/>
          </p:nvPr>
        </p:nvSpPr>
        <p:spPr>
          <a:xfrm>
            <a:off x="910146" y="0"/>
            <a:ext cx="3611675" cy="4773251"/>
          </a:xfrm>
          <a:prstGeom prst="rect">
            <a:avLst/>
          </a:prstGeom>
          <a:solidFill>
            <a:schemeClr val="lt1">
              <a:alpha val="40000"/>
            </a:schemeClr>
          </a:solidFill>
          <a:ln>
            <a:noFill/>
          </a:ln>
        </p:spPr>
        <p:txBody>
          <a:bodyPr anchorCtr="0" anchor="t" bIns="0" lIns="0" spcFirstLastPara="1" rIns="0" wrap="square" tIns="320025">
            <a:normAutofit/>
          </a:bodyPr>
          <a:lstStyle/>
          <a:p>
            <a:pPr indent="0" lvl="0" marL="457200" rtl="0" algn="l">
              <a:lnSpc>
                <a:spcPct val="100000"/>
              </a:lnSpc>
              <a:spcBef>
                <a:spcPts val="0"/>
              </a:spcBef>
              <a:spcAft>
                <a:spcPts val="0"/>
              </a:spcAft>
              <a:buClr>
                <a:schemeClr val="dk2"/>
              </a:buClr>
              <a:buSzPts val="3600"/>
              <a:buFont typeface="Arial"/>
              <a:buNone/>
            </a:pPr>
            <a:r>
              <a:rPr lang="en-US"/>
              <a:t>Between Time and Eternity </a:t>
            </a:r>
            <a:endParaRPr/>
          </a:p>
        </p:txBody>
      </p:sp>
      <p:sp>
        <p:nvSpPr>
          <p:cNvPr id="101" name="Google Shape;101;p1"/>
          <p:cNvSpPr txBox="1"/>
          <p:nvPr>
            <p:ph idx="1" type="subTitle"/>
          </p:nvPr>
        </p:nvSpPr>
        <p:spPr>
          <a:xfrm>
            <a:off x="910159" y="4787654"/>
            <a:ext cx="3611662" cy="2070345"/>
          </a:xfrm>
          <a:prstGeom prst="rect">
            <a:avLst/>
          </a:prstGeom>
          <a:solidFill>
            <a:schemeClr val="lt1">
              <a:alpha val="40000"/>
            </a:schemeClr>
          </a:solidFill>
          <a:ln>
            <a:noFill/>
          </a:ln>
        </p:spPr>
        <p:txBody>
          <a:bodyPr anchorCtr="0" anchor="t" bIns="0" lIns="0" spcFirstLastPara="1" rIns="91425" wrap="square" tIns="365750">
            <a:normAutofit/>
          </a:bodyPr>
          <a:lstStyle/>
          <a:p>
            <a:pPr indent="-365760" lvl="0" marL="365760" rtl="0" algn="l">
              <a:lnSpc>
                <a:spcPct val="140000"/>
              </a:lnSpc>
              <a:spcBef>
                <a:spcPts val="0"/>
              </a:spcBef>
              <a:spcAft>
                <a:spcPts val="0"/>
              </a:spcAft>
              <a:buClr>
                <a:schemeClr val="dk2"/>
              </a:buClr>
              <a:buSzPts val="2000"/>
              <a:buChar char="→"/>
            </a:pPr>
            <a:r>
              <a:rPr lang="en-US"/>
              <a:t>The Catholic Understanding of Time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descr="A sand glass with blue sand inside&#10;&#10;Description automatically generated" id="182" name="Google Shape;182;p10"/>
          <p:cNvPicPr preferRelativeResize="0"/>
          <p:nvPr/>
        </p:nvPicPr>
        <p:blipFill rotWithShape="1">
          <a:blip r:embed="rId3">
            <a:alphaModFix/>
          </a:blip>
          <a:srcRect b="0" l="0" r="0" t="0"/>
          <a:stretch/>
        </p:blipFill>
        <p:spPr>
          <a:xfrm>
            <a:off x="-1516764" y="400391"/>
            <a:ext cx="9098664" cy="6068809"/>
          </a:xfrm>
          <a:prstGeom prst="rect">
            <a:avLst/>
          </a:prstGeom>
          <a:noFill/>
          <a:ln>
            <a:noFill/>
          </a:ln>
          <a:effectLst>
            <a:outerShdw blurRad="50800" rotWithShape="0" algn="ctr" dir="5400000" dist="38100">
              <a:srgbClr val="000000"/>
            </a:outerShdw>
          </a:effectLst>
        </p:spPr>
      </p:pic>
      <p:sp>
        <p:nvSpPr>
          <p:cNvPr id="183" name="Google Shape;183;p10"/>
          <p:cNvSpPr txBox="1"/>
          <p:nvPr>
            <p:ph type="title"/>
          </p:nvPr>
        </p:nvSpPr>
        <p:spPr>
          <a:xfrm>
            <a:off x="448056" y="388800"/>
            <a:ext cx="11301984" cy="1141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2"/>
              </a:buClr>
              <a:buSzPts val="2800"/>
              <a:buFont typeface="Arial"/>
              <a:buNone/>
            </a:pPr>
            <a:r>
              <a:rPr lang="en-US"/>
              <a:t>God’s existence</a:t>
            </a:r>
            <a:endParaRPr/>
          </a:p>
        </p:txBody>
      </p:sp>
      <p:sp>
        <p:nvSpPr>
          <p:cNvPr id="184" name="Google Shape;184;p10"/>
          <p:cNvSpPr txBox="1"/>
          <p:nvPr/>
        </p:nvSpPr>
        <p:spPr>
          <a:xfrm>
            <a:off x="448056" y="1087655"/>
            <a:ext cx="6135623" cy="5293893"/>
          </a:xfrm>
          <a:prstGeom prst="rect">
            <a:avLst/>
          </a:prstGeom>
          <a:noFill/>
          <a:ln>
            <a:noFill/>
          </a:ln>
        </p:spPr>
        <p:txBody>
          <a:bodyPr anchorCtr="0" anchor="t" bIns="0" lIns="0" spcFirstLastPara="1" rIns="91425" wrap="square" tIns="0">
            <a:normAutofit/>
          </a:bodyPr>
          <a:lstStyle/>
          <a:p>
            <a:pPr indent="-448056" lvl="0" marL="450000" marR="0" rtl="0" algn="l">
              <a:lnSpc>
                <a:spcPct val="140000"/>
              </a:lnSpc>
              <a:spcBef>
                <a:spcPts val="0"/>
              </a:spcBef>
              <a:spcAft>
                <a:spcPts val="0"/>
              </a:spcAft>
              <a:buClr>
                <a:schemeClr val="lt2"/>
              </a:buClr>
              <a:buSzPts val="2400"/>
              <a:buFont typeface="Calibri"/>
              <a:buChar char="→"/>
            </a:pPr>
            <a:r>
              <a:rPr b="0" i="0" lang="en-US" sz="2400" u="none" cap="none" strike="noStrike">
                <a:solidFill>
                  <a:schemeClr val="lt2"/>
                </a:solidFill>
                <a:latin typeface="Open Sans"/>
                <a:ea typeface="Open Sans"/>
                <a:cs typeface="Open Sans"/>
                <a:sym typeface="Open Sans"/>
              </a:rPr>
              <a:t>God exists </a:t>
            </a:r>
            <a:r>
              <a:rPr b="0" i="0" lang="en-US" sz="2400" u="sng" cap="none" strike="noStrike">
                <a:solidFill>
                  <a:schemeClr val="lt2"/>
                </a:solidFill>
                <a:latin typeface="Open Sans"/>
                <a:ea typeface="Open Sans"/>
                <a:cs typeface="Open Sans"/>
                <a:sym typeface="Open Sans"/>
              </a:rPr>
              <a:t>outside </a:t>
            </a:r>
            <a:r>
              <a:rPr b="0" i="0" lang="en-US" sz="2400" u="none" cap="none" strike="noStrike">
                <a:solidFill>
                  <a:schemeClr val="lt2"/>
                </a:solidFill>
                <a:latin typeface="Open Sans"/>
                <a:ea typeface="Open Sans"/>
                <a:cs typeface="Open Sans"/>
                <a:sym typeface="Open Sans"/>
              </a:rPr>
              <a:t>of time and space; in eternity</a:t>
            </a:r>
            <a:endParaRPr/>
          </a:p>
          <a:p>
            <a:pPr indent="-448056" lvl="1" marL="900000" marR="0" rtl="0" algn="l">
              <a:lnSpc>
                <a:spcPct val="140000"/>
              </a:lnSpc>
              <a:spcBef>
                <a:spcPts val="500"/>
              </a:spcBef>
              <a:spcAft>
                <a:spcPts val="0"/>
              </a:spcAft>
              <a:buClr>
                <a:schemeClr val="lt2"/>
              </a:buClr>
              <a:buSzPts val="2400"/>
              <a:buFont typeface="Calibri"/>
              <a:buChar char="→"/>
            </a:pPr>
            <a:r>
              <a:rPr b="0" i="0" lang="en-US" sz="2400" u="none" cap="none" strike="noStrike">
                <a:solidFill>
                  <a:schemeClr val="lt2"/>
                </a:solidFill>
                <a:latin typeface="Open Sans"/>
                <a:ea typeface="Open Sans"/>
                <a:cs typeface="Open Sans"/>
                <a:sym typeface="Open Sans"/>
              </a:rPr>
              <a:t>Eternity is </a:t>
            </a:r>
            <a:r>
              <a:rPr b="0" i="1" lang="en-US" sz="2400" u="none" cap="none" strike="noStrike">
                <a:solidFill>
                  <a:schemeClr val="lt2"/>
                </a:solidFill>
                <a:latin typeface="Open Sans"/>
                <a:ea typeface="Open Sans"/>
                <a:cs typeface="Open Sans"/>
                <a:sym typeface="Open Sans"/>
              </a:rPr>
              <a:t>not</a:t>
            </a:r>
            <a:r>
              <a:rPr b="0" i="0" lang="en-US" sz="2400" u="none" cap="none" strike="noStrike">
                <a:solidFill>
                  <a:schemeClr val="lt2"/>
                </a:solidFill>
                <a:latin typeface="Open Sans"/>
                <a:ea typeface="Open Sans"/>
                <a:cs typeface="Open Sans"/>
                <a:sym typeface="Open Sans"/>
              </a:rPr>
              <a:t> the same as infinity.   </a:t>
            </a:r>
            <a:endParaRPr/>
          </a:p>
          <a:p>
            <a:pPr indent="-448056" lvl="0" marL="450000" marR="0" rtl="0" algn="l">
              <a:lnSpc>
                <a:spcPct val="140000"/>
              </a:lnSpc>
              <a:spcBef>
                <a:spcPts val="1000"/>
              </a:spcBef>
              <a:spcAft>
                <a:spcPts val="0"/>
              </a:spcAft>
              <a:buClr>
                <a:schemeClr val="lt2"/>
              </a:buClr>
              <a:buSzPts val="2400"/>
              <a:buFont typeface="Calibri"/>
              <a:buChar char="→"/>
            </a:pPr>
            <a:r>
              <a:rPr b="0" i="0" lang="en-US" sz="2400" u="none" cap="none" strike="noStrike">
                <a:solidFill>
                  <a:schemeClr val="lt2"/>
                </a:solidFill>
                <a:latin typeface="Open Sans"/>
                <a:ea typeface="Open Sans"/>
                <a:cs typeface="Open Sans"/>
                <a:sym typeface="Open Sans"/>
              </a:rPr>
              <a:t>You [God] made all time; you are before all time; and the 'time', if such we may call it, when there was no time was not time at all" (Augustine 263).</a:t>
            </a:r>
            <a:endParaRPr/>
          </a:p>
          <a:p>
            <a:pPr indent="-295656" lvl="1" marL="900000" marR="0" rtl="0" algn="l">
              <a:lnSpc>
                <a:spcPct val="140000"/>
              </a:lnSpc>
              <a:spcBef>
                <a:spcPts val="500"/>
              </a:spcBef>
              <a:spcAft>
                <a:spcPts val="0"/>
              </a:spcAft>
              <a:buClr>
                <a:schemeClr val="lt2"/>
              </a:buClr>
              <a:buSzPts val="2400"/>
              <a:buFont typeface="Calibri"/>
              <a:buNone/>
            </a:pPr>
            <a:r>
              <a:t/>
            </a:r>
            <a:endParaRPr b="0" i="0" sz="2400" u="none" cap="none" strike="noStrike">
              <a:solidFill>
                <a:schemeClr val="lt2"/>
              </a:solidFill>
              <a:latin typeface="Open Sans"/>
              <a:ea typeface="Open Sans"/>
              <a:cs typeface="Open Sans"/>
              <a:sym typeface="Open Sans"/>
            </a:endParaRPr>
          </a:p>
          <a:p>
            <a:pPr indent="-295656" lvl="1" marL="900000" marR="0" rtl="0" algn="l">
              <a:lnSpc>
                <a:spcPct val="140000"/>
              </a:lnSpc>
              <a:spcBef>
                <a:spcPts val="500"/>
              </a:spcBef>
              <a:spcAft>
                <a:spcPts val="0"/>
              </a:spcAft>
              <a:buClr>
                <a:schemeClr val="lt2"/>
              </a:buClr>
              <a:buSzPts val="2400"/>
              <a:buFont typeface="Calibri"/>
              <a:buNone/>
            </a:pPr>
            <a:r>
              <a:t/>
            </a:r>
            <a:endParaRPr b="0" i="0" sz="2400" u="none" cap="none" strike="noStrike">
              <a:solidFill>
                <a:schemeClr val="lt2"/>
              </a:solidFill>
              <a:latin typeface="Open Sans"/>
              <a:ea typeface="Open Sans"/>
              <a:cs typeface="Open Sans"/>
              <a:sym typeface="Open Sans"/>
            </a:endParaRPr>
          </a:p>
          <a:p>
            <a:pPr indent="-295656" lvl="1" marL="900000" marR="0" rtl="0" algn="l">
              <a:lnSpc>
                <a:spcPct val="140000"/>
              </a:lnSpc>
              <a:spcBef>
                <a:spcPts val="500"/>
              </a:spcBef>
              <a:spcAft>
                <a:spcPts val="0"/>
              </a:spcAft>
              <a:buClr>
                <a:schemeClr val="lt2"/>
              </a:buClr>
              <a:buSzPts val="2400"/>
              <a:buFont typeface="Calibri"/>
              <a:buNone/>
            </a:pPr>
            <a:r>
              <a:t/>
            </a:r>
            <a:endParaRPr b="0" i="0" sz="2400" u="none" cap="none" strike="noStrike">
              <a:solidFill>
                <a:schemeClr val="lt2"/>
              </a:solidFill>
              <a:latin typeface="Open Sans"/>
              <a:ea typeface="Open Sans"/>
              <a:cs typeface="Open Sans"/>
              <a:sym typeface="Open Sans"/>
            </a:endParaRPr>
          </a:p>
          <a:p>
            <a:pPr indent="-295656" lvl="1" marL="900000" marR="0" rtl="0" algn="l">
              <a:lnSpc>
                <a:spcPct val="140000"/>
              </a:lnSpc>
              <a:spcBef>
                <a:spcPts val="500"/>
              </a:spcBef>
              <a:spcAft>
                <a:spcPts val="0"/>
              </a:spcAft>
              <a:buClr>
                <a:schemeClr val="lt2"/>
              </a:buClr>
              <a:buSzPts val="2400"/>
              <a:buFont typeface="Calibri"/>
              <a:buNone/>
            </a:pPr>
            <a:r>
              <a:t/>
            </a:r>
            <a:endParaRPr b="0" i="0" sz="2400" u="none" cap="none" strike="noStrike">
              <a:solidFill>
                <a:schemeClr val="lt2"/>
              </a:solidFill>
              <a:latin typeface="Open Sans"/>
              <a:ea typeface="Open Sans"/>
              <a:cs typeface="Open Sans"/>
              <a:sym typeface="Open Sans"/>
            </a:endParaRPr>
          </a:p>
        </p:txBody>
      </p:sp>
      <p:pic>
        <p:nvPicPr>
          <p:cNvPr descr="A mosaic of a person holding a circle&#10;&#10;Description automatically generated" id="185" name="Google Shape;185;p10"/>
          <p:cNvPicPr preferRelativeResize="0"/>
          <p:nvPr>
            <p:ph idx="1" type="body"/>
          </p:nvPr>
        </p:nvPicPr>
        <p:blipFill rotWithShape="1">
          <a:blip r:embed="rId4">
            <a:alphaModFix/>
          </a:blip>
          <a:srcRect b="0" l="0" r="0" t="0"/>
          <a:stretch/>
        </p:blipFill>
        <p:spPr>
          <a:xfrm>
            <a:off x="6583679" y="2193649"/>
            <a:ext cx="5715000" cy="3524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descr="Psalm 90:2 (NIV) by ChristCentric on DeviantArt" id="191" name="Google Shape;191;p11"/>
          <p:cNvPicPr preferRelativeResize="0"/>
          <p:nvPr/>
        </p:nvPicPr>
        <p:blipFill rotWithShape="1">
          <a:blip r:embed="rId3">
            <a:alphaModFix/>
          </a:blip>
          <a:srcRect b="0" l="0" r="0" t="0"/>
          <a:stretch/>
        </p:blipFill>
        <p:spPr>
          <a:xfrm>
            <a:off x="1219200" y="176213"/>
            <a:ext cx="9753600" cy="6505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2"/>
          <p:cNvSpPr txBox="1"/>
          <p:nvPr>
            <p:ph type="title"/>
          </p:nvPr>
        </p:nvSpPr>
        <p:spPr>
          <a:xfrm>
            <a:off x="448056" y="388800"/>
            <a:ext cx="11301984" cy="1141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2"/>
              </a:buClr>
              <a:buSzPts val="2800"/>
              <a:buFont typeface="Arial"/>
              <a:buNone/>
            </a:pPr>
            <a:r>
              <a:t/>
            </a:r>
            <a:endParaRPr/>
          </a:p>
        </p:txBody>
      </p:sp>
      <p:pic>
        <p:nvPicPr>
          <p:cNvPr descr="A diagram of a time&#10;&#10;Description automatically generated" id="198" name="Google Shape;198;p12"/>
          <p:cNvPicPr preferRelativeResize="0"/>
          <p:nvPr>
            <p:ph idx="1" type="body"/>
          </p:nvPr>
        </p:nvPicPr>
        <p:blipFill rotWithShape="1">
          <a:blip r:embed="rId3">
            <a:alphaModFix/>
          </a:blip>
          <a:srcRect b="0" l="0" r="0" t="0"/>
          <a:stretch/>
        </p:blipFill>
        <p:spPr>
          <a:xfrm>
            <a:off x="1744662" y="1248353"/>
            <a:ext cx="8702675" cy="43612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3"/>
          <p:cNvSpPr txBox="1"/>
          <p:nvPr>
            <p:ph type="title"/>
          </p:nvPr>
        </p:nvSpPr>
        <p:spPr>
          <a:xfrm>
            <a:off x="448056" y="388800"/>
            <a:ext cx="11301984" cy="1141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2"/>
              </a:buClr>
              <a:buSzPts val="2800"/>
              <a:buFont typeface="Arial"/>
              <a:buNone/>
            </a:pPr>
            <a:r>
              <a:t/>
            </a:r>
            <a:endParaRPr/>
          </a:p>
        </p:txBody>
      </p:sp>
      <p:pic>
        <p:nvPicPr>
          <p:cNvPr descr="A diagram of a diagram of a diagram of a diagram of a diagram of a diagram of a diagram of a diagram of a diagram of a diagram of a diagram of a diagram of a diagram of&#10;&#10;Description automatically generated" id="205" name="Google Shape;205;p13"/>
          <p:cNvPicPr preferRelativeResize="0"/>
          <p:nvPr>
            <p:ph idx="1" type="body"/>
          </p:nvPr>
        </p:nvPicPr>
        <p:blipFill rotWithShape="1">
          <a:blip r:embed="rId3">
            <a:alphaModFix/>
          </a:blip>
          <a:srcRect b="0" l="0" r="0" t="0"/>
          <a:stretch/>
        </p:blipFill>
        <p:spPr>
          <a:xfrm>
            <a:off x="754773" y="388800"/>
            <a:ext cx="10682454" cy="55800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4"/>
          <p:cNvSpPr txBox="1"/>
          <p:nvPr>
            <p:ph type="title"/>
          </p:nvPr>
        </p:nvSpPr>
        <p:spPr>
          <a:xfrm>
            <a:off x="448056" y="368430"/>
            <a:ext cx="11301984" cy="1141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2"/>
              </a:buClr>
              <a:buSzPts val="2800"/>
              <a:buFont typeface="Arial"/>
              <a:buNone/>
            </a:pPr>
            <a:r>
              <a:rPr lang="en-US"/>
              <a:t>God’s view of Time</a:t>
            </a:r>
            <a:endParaRPr/>
          </a:p>
        </p:txBody>
      </p:sp>
      <p:sp>
        <p:nvSpPr>
          <p:cNvPr id="212" name="Google Shape;212;p14"/>
          <p:cNvSpPr txBox="1"/>
          <p:nvPr>
            <p:ph idx="1" type="body"/>
          </p:nvPr>
        </p:nvSpPr>
        <p:spPr>
          <a:xfrm>
            <a:off x="441960" y="1254248"/>
            <a:ext cx="5431536" cy="4214750"/>
          </a:xfrm>
          <a:prstGeom prst="rect">
            <a:avLst/>
          </a:prstGeom>
          <a:noFill/>
          <a:ln>
            <a:noFill/>
          </a:ln>
        </p:spPr>
        <p:txBody>
          <a:bodyPr anchorCtr="0" anchor="t" bIns="0" lIns="0" spcFirstLastPara="1" rIns="91425" wrap="square" tIns="0">
            <a:normAutofit/>
          </a:bodyPr>
          <a:lstStyle/>
          <a:p>
            <a:pPr indent="-448056" lvl="0" marL="450000" rtl="0" algn="l">
              <a:lnSpc>
                <a:spcPct val="140000"/>
              </a:lnSpc>
              <a:spcBef>
                <a:spcPts val="0"/>
              </a:spcBef>
              <a:spcAft>
                <a:spcPts val="0"/>
              </a:spcAft>
              <a:buClr>
                <a:schemeClr val="lt2"/>
              </a:buClr>
              <a:buSzPts val="2800"/>
              <a:buChar char="→"/>
            </a:pPr>
            <a:r>
              <a:rPr lang="en-US" sz="2800"/>
              <a:t>God exists outside of time, but…</a:t>
            </a:r>
            <a:endParaRPr/>
          </a:p>
          <a:p>
            <a:pPr indent="-448056" lvl="0" marL="450000" rtl="0" algn="l">
              <a:lnSpc>
                <a:spcPct val="140000"/>
              </a:lnSpc>
              <a:spcBef>
                <a:spcPts val="1000"/>
              </a:spcBef>
              <a:spcAft>
                <a:spcPts val="0"/>
              </a:spcAft>
              <a:buClr>
                <a:schemeClr val="lt2"/>
              </a:buClr>
              <a:buSzPts val="2800"/>
              <a:buChar char="→"/>
            </a:pPr>
            <a:r>
              <a:rPr lang="en-US" sz="2800"/>
              <a:t>God also interacts with time</a:t>
            </a:r>
            <a:endParaRPr/>
          </a:p>
          <a:p>
            <a:pPr indent="-448056" lvl="0" marL="450000" rtl="0" algn="l">
              <a:lnSpc>
                <a:spcPct val="140000"/>
              </a:lnSpc>
              <a:spcBef>
                <a:spcPts val="1000"/>
              </a:spcBef>
              <a:spcAft>
                <a:spcPts val="0"/>
              </a:spcAft>
              <a:buClr>
                <a:schemeClr val="lt2"/>
              </a:buClr>
              <a:buSzPts val="2800"/>
              <a:buChar char="→"/>
            </a:pPr>
            <a:r>
              <a:rPr lang="en-US" sz="2800"/>
              <a:t>Every moment of created time exists simultaneously for God.  </a:t>
            </a:r>
            <a:endParaRPr/>
          </a:p>
          <a:p>
            <a:pPr indent="-333756" lvl="0" marL="450000" rtl="0" algn="l">
              <a:lnSpc>
                <a:spcPct val="140000"/>
              </a:lnSpc>
              <a:spcBef>
                <a:spcPts val="1000"/>
              </a:spcBef>
              <a:spcAft>
                <a:spcPts val="0"/>
              </a:spcAft>
              <a:buClr>
                <a:schemeClr val="lt2"/>
              </a:buClr>
              <a:buSzPts val="1800"/>
              <a:buNone/>
            </a:pPr>
            <a:r>
              <a:t/>
            </a:r>
            <a:endParaRPr/>
          </a:p>
        </p:txBody>
      </p:sp>
      <p:sp>
        <p:nvSpPr>
          <p:cNvPr id="213" name="Google Shape;213;p14"/>
          <p:cNvSpPr txBox="1"/>
          <p:nvPr>
            <p:ph idx="2" type="body"/>
          </p:nvPr>
        </p:nvSpPr>
        <p:spPr>
          <a:xfrm>
            <a:off x="6309360" y="1735200"/>
            <a:ext cx="5431536" cy="4214750"/>
          </a:xfrm>
          <a:prstGeom prst="rect">
            <a:avLst/>
          </a:prstGeom>
          <a:noFill/>
          <a:ln>
            <a:noFill/>
          </a:ln>
        </p:spPr>
        <p:txBody>
          <a:bodyPr anchorCtr="0" anchor="t" bIns="0" lIns="0" spcFirstLastPara="1" rIns="91425" wrap="square" tIns="0">
            <a:normAutofit/>
          </a:bodyPr>
          <a:lstStyle/>
          <a:p>
            <a:pPr indent="-333756" lvl="0" marL="450000" rtl="0" algn="l">
              <a:lnSpc>
                <a:spcPct val="140000"/>
              </a:lnSpc>
              <a:spcBef>
                <a:spcPts val="0"/>
              </a:spcBef>
              <a:spcAft>
                <a:spcPts val="0"/>
              </a:spcAft>
              <a:buClr>
                <a:schemeClr val="lt2"/>
              </a:buClr>
              <a:buSzPts val="1800"/>
              <a:buNone/>
            </a:pPr>
            <a:r>
              <a:t/>
            </a:r>
            <a:endParaRPr/>
          </a:p>
        </p:txBody>
      </p:sp>
      <p:pic>
        <p:nvPicPr>
          <p:cNvPr descr="A diagram of a diagram of a diagram of a diagram of a diagram of a diagram of a diagram of a diagram of a diagram of a diagram of a diagram of a diagram of a diagram of&#10;&#10;Description automatically generated" id="214" name="Google Shape;214;p14"/>
          <p:cNvPicPr preferRelativeResize="0"/>
          <p:nvPr/>
        </p:nvPicPr>
        <p:blipFill rotWithShape="1">
          <a:blip r:embed="rId3">
            <a:alphaModFix/>
          </a:blip>
          <a:srcRect b="0" l="0" r="0" t="0"/>
          <a:stretch/>
        </p:blipFill>
        <p:spPr>
          <a:xfrm>
            <a:off x="6309360" y="1735200"/>
            <a:ext cx="5325281" cy="27817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5"/>
          <p:cNvSpPr txBox="1"/>
          <p:nvPr>
            <p:ph type="title"/>
          </p:nvPr>
        </p:nvSpPr>
        <p:spPr>
          <a:xfrm>
            <a:off x="5953124" y="388800"/>
            <a:ext cx="5796915" cy="1141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2"/>
              </a:buClr>
              <a:buSzPts val="2800"/>
              <a:buFont typeface="Arial"/>
              <a:buNone/>
            </a:pPr>
            <a:r>
              <a:rPr i="0" lang="en-US"/>
              <a:t>Human beings and time</a:t>
            </a:r>
            <a:endParaRPr/>
          </a:p>
        </p:txBody>
      </p:sp>
      <p:pic>
        <p:nvPicPr>
          <p:cNvPr descr="Marc Chagall | Creation - Adam and Eve | Buy at Composition Gallery" id="221" name="Google Shape;221;p15"/>
          <p:cNvPicPr preferRelativeResize="0"/>
          <p:nvPr/>
        </p:nvPicPr>
        <p:blipFill rotWithShape="1">
          <a:blip r:embed="rId3">
            <a:alphaModFix/>
          </a:blip>
          <a:srcRect b="0" l="0" r="0" t="0"/>
          <a:stretch/>
        </p:blipFill>
        <p:spPr>
          <a:xfrm>
            <a:off x="442925" y="-7225"/>
            <a:ext cx="4738324" cy="6858001"/>
          </a:xfrm>
          <a:prstGeom prst="rect">
            <a:avLst/>
          </a:prstGeom>
          <a:noFill/>
          <a:ln>
            <a:noFill/>
          </a:ln>
        </p:spPr>
      </p:pic>
      <p:sp>
        <p:nvSpPr>
          <p:cNvPr id="222" name="Google Shape;222;p15"/>
          <p:cNvSpPr txBox="1"/>
          <p:nvPr>
            <p:ph idx="1" type="body"/>
          </p:nvPr>
        </p:nvSpPr>
        <p:spPr>
          <a:xfrm>
            <a:off x="6028952" y="1106905"/>
            <a:ext cx="5796915" cy="4629752"/>
          </a:xfrm>
          <a:prstGeom prst="rect">
            <a:avLst/>
          </a:prstGeom>
          <a:noFill/>
          <a:ln>
            <a:noFill/>
          </a:ln>
        </p:spPr>
        <p:txBody>
          <a:bodyPr anchorCtr="0" anchor="t" bIns="0" lIns="0" spcFirstLastPara="1" rIns="91425" wrap="square" tIns="0">
            <a:normAutofit fontScale="92500"/>
          </a:bodyPr>
          <a:lstStyle/>
          <a:p>
            <a:pPr indent="-448056" lvl="0" marL="450000" rtl="0" algn="l">
              <a:lnSpc>
                <a:spcPct val="140000"/>
              </a:lnSpc>
              <a:spcBef>
                <a:spcPts val="0"/>
              </a:spcBef>
              <a:spcAft>
                <a:spcPts val="0"/>
              </a:spcAft>
              <a:buClr>
                <a:schemeClr val="lt2"/>
              </a:buClr>
              <a:buSzPct val="100000"/>
              <a:buChar char="→"/>
            </a:pPr>
            <a:r>
              <a:rPr lang="en-US" sz="2400"/>
              <a:t>As creatures, human beings are time and space-bound.  </a:t>
            </a:r>
            <a:endParaRPr/>
          </a:p>
          <a:p>
            <a:pPr indent="-448056" lvl="0" marL="450000" rtl="0" algn="l">
              <a:lnSpc>
                <a:spcPct val="140000"/>
              </a:lnSpc>
              <a:spcBef>
                <a:spcPts val="1000"/>
              </a:spcBef>
              <a:spcAft>
                <a:spcPts val="0"/>
              </a:spcAft>
              <a:buClr>
                <a:schemeClr val="lt2"/>
              </a:buClr>
              <a:buSzPct val="100000"/>
              <a:buChar char="→"/>
            </a:pPr>
            <a:r>
              <a:rPr lang="en-US" sz="2400"/>
              <a:t>We have finite lifespans (a limited amount of time on earth). </a:t>
            </a:r>
            <a:endParaRPr/>
          </a:p>
          <a:p>
            <a:pPr indent="-448056" lvl="0" marL="450000" rtl="0" algn="l">
              <a:lnSpc>
                <a:spcPct val="140000"/>
              </a:lnSpc>
              <a:spcBef>
                <a:spcPts val="1000"/>
              </a:spcBef>
              <a:spcAft>
                <a:spcPts val="0"/>
              </a:spcAft>
              <a:buClr>
                <a:schemeClr val="lt2"/>
              </a:buClr>
              <a:buSzPct val="100000"/>
              <a:buChar char="→"/>
            </a:pPr>
            <a:r>
              <a:rPr lang="en-US" sz="2400"/>
              <a:t>Yet, we are also created “in the image and likeness” of an eternal God.  </a:t>
            </a:r>
            <a:endParaRPr/>
          </a:p>
          <a:p>
            <a:pPr indent="-448056" lvl="1" marL="900000" rtl="0" algn="l">
              <a:lnSpc>
                <a:spcPct val="140000"/>
              </a:lnSpc>
              <a:spcBef>
                <a:spcPts val="500"/>
              </a:spcBef>
              <a:spcAft>
                <a:spcPts val="0"/>
              </a:spcAft>
              <a:buClr>
                <a:schemeClr val="lt2"/>
              </a:buClr>
              <a:buSzPct val="100000"/>
              <a:buChar char="→"/>
            </a:pPr>
            <a:r>
              <a:rPr lang="en-US" sz="2400"/>
              <a:t>We were created for eternity. </a:t>
            </a:r>
            <a:endParaRPr/>
          </a:p>
          <a:p>
            <a:pPr indent="-448056" lvl="1" marL="900000" rtl="0" algn="l">
              <a:lnSpc>
                <a:spcPct val="140000"/>
              </a:lnSpc>
              <a:spcBef>
                <a:spcPts val="500"/>
              </a:spcBef>
              <a:spcAft>
                <a:spcPts val="0"/>
              </a:spcAft>
              <a:buClr>
                <a:schemeClr val="lt2"/>
              </a:buClr>
              <a:buSzPct val="100000"/>
              <a:buChar char="→"/>
            </a:pPr>
            <a:r>
              <a:rPr lang="en-US" sz="2400"/>
              <a:t>In this way, humans exist between time and eternity. </a:t>
            </a:r>
            <a:endParaRPr/>
          </a:p>
          <a:p>
            <a:pPr indent="-330581" lvl="0" marL="450000" rtl="0" algn="l">
              <a:lnSpc>
                <a:spcPct val="140000"/>
              </a:lnSpc>
              <a:spcBef>
                <a:spcPts val="1000"/>
              </a:spcBef>
              <a:spcAft>
                <a:spcPts val="0"/>
              </a:spcAft>
              <a:buClr>
                <a:schemeClr val="lt2"/>
              </a:buClr>
              <a:buSzPct val="100000"/>
              <a:buNone/>
            </a:pPr>
            <a:r>
              <a:t/>
            </a:r>
            <a:endParaRPr sz="2000"/>
          </a:p>
          <a:p>
            <a:pPr indent="-330581" lvl="0" marL="450000" rtl="0" algn="l">
              <a:lnSpc>
                <a:spcPct val="140000"/>
              </a:lnSpc>
              <a:spcBef>
                <a:spcPts val="1000"/>
              </a:spcBef>
              <a:spcAft>
                <a:spcPts val="0"/>
              </a:spcAft>
              <a:buClr>
                <a:schemeClr val="lt2"/>
              </a:buClr>
              <a:buSzPct val="100000"/>
              <a:buNone/>
            </a:pPr>
            <a:r>
              <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6"/>
          <p:cNvSpPr txBox="1"/>
          <p:nvPr>
            <p:ph type="title"/>
          </p:nvPr>
        </p:nvSpPr>
        <p:spPr>
          <a:xfrm>
            <a:off x="448056" y="388800"/>
            <a:ext cx="11301984" cy="1141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2"/>
              </a:buClr>
              <a:buSzPts val="2800"/>
              <a:buFont typeface="Arial"/>
              <a:buNone/>
            </a:pPr>
            <a:r>
              <a:t/>
            </a:r>
            <a:endParaRPr/>
          </a:p>
        </p:txBody>
      </p:sp>
      <p:sp>
        <p:nvSpPr>
          <p:cNvPr id="229" name="Google Shape;229;p16"/>
          <p:cNvSpPr txBox="1"/>
          <p:nvPr>
            <p:ph idx="1" type="body"/>
          </p:nvPr>
        </p:nvSpPr>
        <p:spPr>
          <a:xfrm>
            <a:off x="448056" y="1735200"/>
            <a:ext cx="11293200" cy="3783013"/>
          </a:xfrm>
          <a:prstGeom prst="rect">
            <a:avLst/>
          </a:prstGeom>
          <a:noFill/>
          <a:ln>
            <a:noFill/>
          </a:ln>
        </p:spPr>
        <p:txBody>
          <a:bodyPr anchorCtr="0" anchor="t" bIns="0" lIns="0" spcFirstLastPara="1" rIns="91425" wrap="square" tIns="0">
            <a:normAutofit/>
          </a:bodyPr>
          <a:lstStyle/>
          <a:p>
            <a:pPr indent="-333756" lvl="0" marL="450000" rtl="0" algn="l">
              <a:lnSpc>
                <a:spcPct val="140000"/>
              </a:lnSpc>
              <a:spcBef>
                <a:spcPts val="0"/>
              </a:spcBef>
              <a:spcAft>
                <a:spcPts val="0"/>
              </a:spcAft>
              <a:buClr>
                <a:schemeClr val="lt2"/>
              </a:buClr>
              <a:buSzPts val="1800"/>
              <a:buNone/>
            </a:pPr>
            <a:r>
              <a:t/>
            </a:r>
            <a:endParaRPr/>
          </a:p>
        </p:txBody>
      </p:sp>
      <p:pic>
        <p:nvPicPr>
          <p:cNvPr descr="Ecclesiastes 3:11 - Bible verse - DailyVerses.net" id="230" name="Google Shape;230;p16"/>
          <p:cNvPicPr preferRelativeResize="0"/>
          <p:nvPr/>
        </p:nvPicPr>
        <p:blipFill rotWithShape="1">
          <a:blip r:embed="rId3">
            <a:alphaModFix/>
          </a:blip>
          <a:srcRect b="0" l="0" r="0" t="0"/>
          <a:stretch/>
        </p:blipFill>
        <p:spPr>
          <a:xfrm>
            <a:off x="0" y="238125"/>
            <a:ext cx="12192000" cy="6380163"/>
          </a:xfrm>
          <a:prstGeom prst="rect">
            <a:avLst/>
          </a:prstGeom>
          <a:noFill/>
          <a:ln>
            <a:noFill/>
          </a:ln>
        </p:spPr>
      </p:pic>
      <p:cxnSp>
        <p:nvCxnSpPr>
          <p:cNvPr id="231" name="Google Shape;231;p16"/>
          <p:cNvCxnSpPr/>
          <p:nvPr/>
        </p:nvCxnSpPr>
        <p:spPr>
          <a:xfrm>
            <a:off x="6191250" y="1971675"/>
            <a:ext cx="5095875" cy="0"/>
          </a:xfrm>
          <a:prstGeom prst="straightConnector1">
            <a:avLst/>
          </a:prstGeom>
          <a:noFill/>
          <a:ln cap="flat" cmpd="sng" w="38100">
            <a:solidFill>
              <a:srgbClr val="FFC000"/>
            </a:solidFill>
            <a:prstDash val="solid"/>
            <a:round/>
            <a:headEnd len="sm" w="sm" type="none"/>
            <a:tailEnd len="sm" w="sm" type="none"/>
          </a:ln>
        </p:spPr>
      </p:cxnSp>
      <p:cxnSp>
        <p:nvCxnSpPr>
          <p:cNvPr id="232" name="Google Shape;232;p16"/>
          <p:cNvCxnSpPr/>
          <p:nvPr/>
        </p:nvCxnSpPr>
        <p:spPr>
          <a:xfrm>
            <a:off x="4010025" y="2476500"/>
            <a:ext cx="4200525" cy="0"/>
          </a:xfrm>
          <a:prstGeom prst="straightConnector1">
            <a:avLst/>
          </a:prstGeom>
          <a:noFill/>
          <a:ln cap="flat" cmpd="sng" w="38100">
            <a:solidFill>
              <a:srgbClr val="FFC000"/>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7"/>
          <p:cNvSpPr txBox="1"/>
          <p:nvPr>
            <p:ph type="title"/>
          </p:nvPr>
        </p:nvSpPr>
        <p:spPr>
          <a:xfrm>
            <a:off x="448056" y="388800"/>
            <a:ext cx="11301984" cy="1141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2"/>
              </a:buClr>
              <a:buSzPts val="2800"/>
              <a:buFont typeface="Arial"/>
              <a:buNone/>
            </a:pPr>
            <a:r>
              <a:rPr i="0" lang="en-US"/>
              <a:t>The Incarnation and Time</a:t>
            </a:r>
            <a:endParaRPr/>
          </a:p>
        </p:txBody>
      </p:sp>
      <p:sp>
        <p:nvSpPr>
          <p:cNvPr id="239" name="Google Shape;239;p17"/>
          <p:cNvSpPr txBox="1"/>
          <p:nvPr>
            <p:ph idx="1" type="body"/>
          </p:nvPr>
        </p:nvSpPr>
        <p:spPr>
          <a:xfrm>
            <a:off x="357339" y="1145406"/>
            <a:ext cx="5829378" cy="4446872"/>
          </a:xfrm>
          <a:prstGeom prst="rect">
            <a:avLst/>
          </a:prstGeom>
          <a:noFill/>
          <a:ln>
            <a:noFill/>
          </a:ln>
        </p:spPr>
        <p:txBody>
          <a:bodyPr anchorCtr="0" anchor="t" bIns="0" lIns="0" spcFirstLastPara="1" rIns="91425" wrap="square" tIns="0">
            <a:normAutofit/>
          </a:bodyPr>
          <a:lstStyle/>
          <a:p>
            <a:pPr indent="-448056" lvl="0" marL="450000" rtl="0" algn="l">
              <a:lnSpc>
                <a:spcPct val="140000"/>
              </a:lnSpc>
              <a:spcBef>
                <a:spcPts val="0"/>
              </a:spcBef>
              <a:spcAft>
                <a:spcPts val="0"/>
              </a:spcAft>
              <a:buClr>
                <a:schemeClr val="lt2"/>
              </a:buClr>
              <a:buSzPts val="2400"/>
              <a:buChar char="→"/>
            </a:pPr>
            <a:r>
              <a:rPr lang="en-US" sz="2400"/>
              <a:t>When God became a human being, he entered into time and space</a:t>
            </a:r>
            <a:endParaRPr/>
          </a:p>
          <a:p>
            <a:pPr indent="-448056" lvl="0" marL="450000" rtl="0" algn="l">
              <a:lnSpc>
                <a:spcPct val="140000"/>
              </a:lnSpc>
              <a:spcBef>
                <a:spcPts val="1000"/>
              </a:spcBef>
              <a:spcAft>
                <a:spcPts val="0"/>
              </a:spcAft>
              <a:buClr>
                <a:schemeClr val="lt2"/>
              </a:buClr>
              <a:buSzPts val="2400"/>
              <a:buChar char="→"/>
            </a:pPr>
            <a:r>
              <a:rPr lang="en-US" sz="2400"/>
              <a:t>The birth of Jesus </a:t>
            </a:r>
            <a:r>
              <a:rPr i="1" lang="en-US" sz="2400"/>
              <a:t>re-oriented </a:t>
            </a:r>
            <a:r>
              <a:rPr lang="en-US" sz="2400"/>
              <a:t>time</a:t>
            </a:r>
            <a:endParaRPr/>
          </a:p>
          <a:p>
            <a:pPr indent="-448056" lvl="1" marL="900000" rtl="0" algn="l">
              <a:lnSpc>
                <a:spcPct val="140000"/>
              </a:lnSpc>
              <a:spcBef>
                <a:spcPts val="500"/>
              </a:spcBef>
              <a:spcAft>
                <a:spcPts val="0"/>
              </a:spcAft>
              <a:buClr>
                <a:schemeClr val="lt2"/>
              </a:buClr>
              <a:buSzPts val="2400"/>
              <a:buChar char="→"/>
            </a:pPr>
            <a:r>
              <a:rPr lang="en-US" sz="2400"/>
              <a:t>Both secular and sacred calendars are centered on Christ’s birth</a:t>
            </a:r>
            <a:endParaRPr/>
          </a:p>
          <a:p>
            <a:pPr indent="-448056" lvl="1" marL="900000" rtl="0" algn="l">
              <a:lnSpc>
                <a:spcPct val="140000"/>
              </a:lnSpc>
              <a:spcBef>
                <a:spcPts val="500"/>
              </a:spcBef>
              <a:spcAft>
                <a:spcPts val="0"/>
              </a:spcAft>
              <a:buClr>
                <a:schemeClr val="lt2"/>
              </a:buClr>
              <a:buSzPts val="2400"/>
              <a:buChar char="→"/>
            </a:pPr>
            <a:r>
              <a:rPr lang="en-US" sz="2400"/>
              <a:t>Our weekly schedules are centered on the Resurrection</a:t>
            </a:r>
            <a:endParaRPr/>
          </a:p>
          <a:p>
            <a:pPr indent="-295656" lvl="1" marL="900000" rtl="0" algn="l">
              <a:lnSpc>
                <a:spcPct val="140000"/>
              </a:lnSpc>
              <a:spcBef>
                <a:spcPts val="500"/>
              </a:spcBef>
              <a:spcAft>
                <a:spcPts val="0"/>
              </a:spcAft>
              <a:buClr>
                <a:schemeClr val="lt2"/>
              </a:buClr>
              <a:buSzPts val="2400"/>
              <a:buNone/>
            </a:pPr>
            <a:r>
              <a:t/>
            </a:r>
            <a:endParaRPr sz="2400"/>
          </a:p>
          <a:p>
            <a:pPr indent="-295656" lvl="1" marL="900000" rtl="0" algn="l">
              <a:lnSpc>
                <a:spcPct val="140000"/>
              </a:lnSpc>
              <a:spcBef>
                <a:spcPts val="500"/>
              </a:spcBef>
              <a:spcAft>
                <a:spcPts val="0"/>
              </a:spcAft>
              <a:buClr>
                <a:schemeClr val="lt2"/>
              </a:buClr>
              <a:buSzPts val="2400"/>
              <a:buNone/>
            </a:pPr>
            <a:r>
              <a:t/>
            </a:r>
            <a:endParaRPr sz="2400"/>
          </a:p>
          <a:p>
            <a:pPr indent="-333756" lvl="0" marL="450000" rtl="0" algn="l">
              <a:lnSpc>
                <a:spcPct val="140000"/>
              </a:lnSpc>
              <a:spcBef>
                <a:spcPts val="1000"/>
              </a:spcBef>
              <a:spcAft>
                <a:spcPts val="0"/>
              </a:spcAft>
              <a:buClr>
                <a:schemeClr val="lt2"/>
              </a:buClr>
              <a:buSzPts val="1800"/>
              <a:buNone/>
            </a:pPr>
            <a:r>
              <a:t/>
            </a:r>
            <a:endParaRPr/>
          </a:p>
        </p:txBody>
      </p:sp>
      <p:pic>
        <p:nvPicPr>
          <p:cNvPr descr="The Word Became Flesh! A Meditation on the Paradoxes of the ..." id="240" name="Google Shape;240;p17"/>
          <p:cNvPicPr preferRelativeResize="0"/>
          <p:nvPr/>
        </p:nvPicPr>
        <p:blipFill rotWithShape="1">
          <a:blip r:embed="rId3">
            <a:alphaModFix/>
          </a:blip>
          <a:srcRect b="0" l="0" r="0" t="0"/>
          <a:stretch/>
        </p:blipFill>
        <p:spPr>
          <a:xfrm>
            <a:off x="6186717" y="1067988"/>
            <a:ext cx="6005283" cy="4376350"/>
          </a:xfrm>
          <a:prstGeom prst="rect">
            <a:avLst/>
          </a:prstGeom>
          <a:noFill/>
          <a:ln>
            <a:noFill/>
          </a:ln>
        </p:spPr>
      </p:pic>
      <p:pic>
        <p:nvPicPr>
          <p:cNvPr id="241" name="Google Shape;241;p17"/>
          <p:cNvPicPr preferRelativeResize="0"/>
          <p:nvPr/>
        </p:nvPicPr>
        <p:blipFill rotWithShape="1">
          <a:blip r:embed="rId4">
            <a:alphaModFix/>
          </a:blip>
          <a:srcRect b="34231" l="5467" r="1884" t="12338"/>
          <a:stretch/>
        </p:blipFill>
        <p:spPr>
          <a:xfrm>
            <a:off x="5621155" y="3744227"/>
            <a:ext cx="6570845" cy="1897844"/>
          </a:xfrm>
          <a:prstGeom prst="rect">
            <a:avLst/>
          </a:prstGeom>
          <a:noFill/>
          <a:ln>
            <a:noFill/>
          </a:ln>
        </p:spPr>
      </p:pic>
      <p:pic>
        <p:nvPicPr>
          <p:cNvPr id="242" name="Google Shape;242;p17"/>
          <p:cNvPicPr preferRelativeResize="0"/>
          <p:nvPr/>
        </p:nvPicPr>
        <p:blipFill rotWithShape="1">
          <a:blip r:embed="rId5">
            <a:alphaModFix/>
          </a:blip>
          <a:srcRect b="0" l="5466" r="1882" t="65642"/>
          <a:stretch/>
        </p:blipFill>
        <p:spPr>
          <a:xfrm>
            <a:off x="5621154" y="5592278"/>
            <a:ext cx="6570845" cy="1220387"/>
          </a:xfrm>
          <a:prstGeom prst="rect">
            <a:avLst/>
          </a:prstGeom>
          <a:noFill/>
          <a:ln>
            <a:noFill/>
          </a:ln>
        </p:spPr>
      </p:pic>
      <p:pic>
        <p:nvPicPr>
          <p:cNvPr descr="A diagram of the sacrament of communion&#10;&#10;Description automatically generated" id="243" name="Google Shape;243;p17"/>
          <p:cNvPicPr preferRelativeResize="0"/>
          <p:nvPr/>
        </p:nvPicPr>
        <p:blipFill rotWithShape="1">
          <a:blip r:embed="rId6">
            <a:alphaModFix/>
          </a:blip>
          <a:srcRect b="0" l="0" r="0" t="0"/>
          <a:stretch/>
        </p:blipFill>
        <p:spPr>
          <a:xfrm>
            <a:off x="-1048845" y="2286606"/>
            <a:ext cx="7235561" cy="481888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8"/>
          <p:cNvSpPr txBox="1"/>
          <p:nvPr>
            <p:ph type="title"/>
          </p:nvPr>
        </p:nvSpPr>
        <p:spPr>
          <a:xfrm>
            <a:off x="448056" y="388800"/>
            <a:ext cx="11301984" cy="1141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2"/>
              </a:buClr>
              <a:buSzPts val="2800"/>
              <a:buFont typeface="Arial"/>
              <a:buNone/>
            </a:pPr>
            <a:r>
              <a:t/>
            </a:r>
            <a:endParaRPr/>
          </a:p>
        </p:txBody>
      </p:sp>
      <p:pic>
        <p:nvPicPr>
          <p:cNvPr descr="A person's head and text&#10;&#10;Description automatically generated" id="249" name="Google Shape;249;p18"/>
          <p:cNvPicPr preferRelativeResize="0"/>
          <p:nvPr>
            <p:ph idx="1" type="body"/>
          </p:nvPr>
        </p:nvPicPr>
        <p:blipFill rotWithShape="1">
          <a:blip r:embed="rId3">
            <a:alphaModFix/>
          </a:blip>
          <a:srcRect b="0" l="0" r="0" t="0"/>
          <a:stretch/>
        </p:blipFill>
        <p:spPr>
          <a:xfrm>
            <a:off x="3224463" y="82926"/>
            <a:ext cx="6775074" cy="67750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9"/>
          <p:cNvSpPr txBox="1"/>
          <p:nvPr>
            <p:ph type="title"/>
          </p:nvPr>
        </p:nvSpPr>
        <p:spPr>
          <a:xfrm>
            <a:off x="448056" y="388800"/>
            <a:ext cx="11301984" cy="1141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2"/>
              </a:buClr>
              <a:buSzPts val="2800"/>
              <a:buFont typeface="Arial"/>
              <a:buNone/>
            </a:pPr>
            <a:r>
              <a:rPr lang="en-US"/>
              <a:t>The Cross: the Crux of Time</a:t>
            </a:r>
            <a:endParaRPr/>
          </a:p>
        </p:txBody>
      </p:sp>
      <p:sp>
        <p:nvSpPr>
          <p:cNvPr id="256" name="Google Shape;256;p19"/>
          <p:cNvSpPr txBox="1"/>
          <p:nvPr>
            <p:ph idx="1" type="body"/>
          </p:nvPr>
        </p:nvSpPr>
        <p:spPr>
          <a:xfrm>
            <a:off x="441959" y="1077613"/>
            <a:ext cx="5409833" cy="5496442"/>
          </a:xfrm>
          <a:prstGeom prst="rect">
            <a:avLst/>
          </a:prstGeom>
          <a:noFill/>
          <a:ln>
            <a:noFill/>
          </a:ln>
        </p:spPr>
        <p:txBody>
          <a:bodyPr anchorCtr="0" anchor="t" bIns="0" lIns="0" spcFirstLastPara="1" rIns="91425" wrap="square" tIns="0">
            <a:normAutofit lnSpcReduction="10000"/>
          </a:bodyPr>
          <a:lstStyle/>
          <a:p>
            <a:pPr indent="-448056" lvl="0" marL="450000" rtl="0" algn="l">
              <a:lnSpc>
                <a:spcPct val="140000"/>
              </a:lnSpc>
              <a:spcBef>
                <a:spcPts val="0"/>
              </a:spcBef>
              <a:spcAft>
                <a:spcPts val="0"/>
              </a:spcAft>
              <a:buClr>
                <a:schemeClr val="lt2"/>
              </a:buClr>
              <a:buSzPts val="2000"/>
              <a:buChar char="→"/>
            </a:pPr>
            <a:r>
              <a:rPr lang="en-US" sz="2000"/>
              <a:t>Through the Paschal Mystery (Christ’s passion, death, and resurrection), eternity has broken into time. </a:t>
            </a:r>
            <a:endParaRPr/>
          </a:p>
          <a:p>
            <a:pPr indent="-448056" lvl="0" marL="450000" rtl="0" algn="l">
              <a:lnSpc>
                <a:spcPct val="140000"/>
              </a:lnSpc>
              <a:spcBef>
                <a:spcPts val="1000"/>
              </a:spcBef>
              <a:spcAft>
                <a:spcPts val="0"/>
              </a:spcAft>
              <a:buClr>
                <a:schemeClr val="lt2"/>
              </a:buClr>
              <a:buSzPts val="2000"/>
              <a:buChar char="→"/>
            </a:pPr>
            <a:r>
              <a:rPr lang="en-US" sz="2000"/>
              <a:t>The Cross of Christ is the focal point or the crux of history.  </a:t>
            </a:r>
            <a:endParaRPr/>
          </a:p>
          <a:p>
            <a:pPr indent="-448056" lvl="0" marL="450000" rtl="0" algn="l">
              <a:lnSpc>
                <a:spcPct val="140000"/>
              </a:lnSpc>
              <a:spcBef>
                <a:spcPts val="1000"/>
              </a:spcBef>
              <a:spcAft>
                <a:spcPts val="0"/>
              </a:spcAft>
              <a:buClr>
                <a:schemeClr val="lt2"/>
              </a:buClr>
              <a:buSzPts val="2000"/>
              <a:buChar char="→"/>
            </a:pPr>
            <a:r>
              <a:rPr lang="en-US" sz="2000"/>
              <a:t>Jesus is the “Lord of History.”</a:t>
            </a:r>
            <a:endParaRPr/>
          </a:p>
          <a:p>
            <a:pPr indent="-448056" lvl="0" marL="450000" rtl="0" algn="l">
              <a:lnSpc>
                <a:spcPct val="140000"/>
              </a:lnSpc>
              <a:spcBef>
                <a:spcPts val="1000"/>
              </a:spcBef>
              <a:spcAft>
                <a:spcPts val="0"/>
              </a:spcAft>
              <a:buClr>
                <a:schemeClr val="lt2"/>
              </a:buClr>
              <a:buSzPts val="2000"/>
              <a:buChar char="→"/>
            </a:pPr>
            <a:r>
              <a:rPr lang="en-US" sz="2000"/>
              <a:t>Through the celebration of the Eucharist, we enter into the Paschal Mystery.  We experience eternity. </a:t>
            </a:r>
            <a:endParaRPr/>
          </a:p>
          <a:p>
            <a:pPr indent="-448056" lvl="0" marL="450000" rtl="0" algn="l">
              <a:lnSpc>
                <a:spcPct val="140000"/>
              </a:lnSpc>
              <a:spcBef>
                <a:spcPts val="1000"/>
              </a:spcBef>
              <a:spcAft>
                <a:spcPts val="0"/>
              </a:spcAft>
              <a:buClr>
                <a:schemeClr val="lt2"/>
              </a:buClr>
              <a:buSzPts val="2000"/>
              <a:buChar char="→"/>
            </a:pPr>
            <a:r>
              <a:rPr lang="en-US" sz="2000"/>
              <a:t>“For the Son of God became human so that we might become God.” –St. Athanasius  </a:t>
            </a:r>
            <a:endParaRPr/>
          </a:p>
          <a:p>
            <a:pPr indent="0" lvl="0" marL="1944" rtl="0" algn="l">
              <a:lnSpc>
                <a:spcPct val="140000"/>
              </a:lnSpc>
              <a:spcBef>
                <a:spcPts val="1000"/>
              </a:spcBef>
              <a:spcAft>
                <a:spcPts val="0"/>
              </a:spcAft>
              <a:buClr>
                <a:schemeClr val="lt2"/>
              </a:buClr>
              <a:buSzPts val="1800"/>
              <a:buNone/>
            </a:pPr>
            <a:r>
              <a:t/>
            </a:r>
            <a:endParaRPr/>
          </a:p>
        </p:txBody>
      </p:sp>
      <p:pic>
        <p:nvPicPr>
          <p:cNvPr descr="When Is the Feast of Christ the King? (In Every Year)" id="257" name="Google Shape;257;p19"/>
          <p:cNvPicPr preferRelativeResize="0"/>
          <p:nvPr/>
        </p:nvPicPr>
        <p:blipFill rotWithShape="1">
          <a:blip r:embed="rId3">
            <a:alphaModFix/>
          </a:blip>
          <a:srcRect b="0" l="0" r="0" t="0"/>
          <a:stretch/>
        </p:blipFill>
        <p:spPr>
          <a:xfrm>
            <a:off x="6237538" y="388800"/>
            <a:ext cx="5293527" cy="3115961"/>
          </a:xfrm>
          <a:prstGeom prst="rect">
            <a:avLst/>
          </a:prstGeom>
          <a:noFill/>
          <a:ln>
            <a:noFill/>
          </a:ln>
        </p:spPr>
      </p:pic>
      <p:pic>
        <p:nvPicPr>
          <p:cNvPr id="258" name="Google Shape;258;p19"/>
          <p:cNvPicPr preferRelativeResize="0"/>
          <p:nvPr/>
        </p:nvPicPr>
        <p:blipFill rotWithShape="1">
          <a:blip r:embed="rId4">
            <a:alphaModFix/>
          </a:blip>
          <a:srcRect b="34231" l="8719" r="1884" t="12338"/>
          <a:stretch/>
        </p:blipFill>
        <p:spPr>
          <a:xfrm>
            <a:off x="6340210" y="4022103"/>
            <a:ext cx="5733448" cy="17162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The Mercy Messenger: November 11" id="107" name="Google Shape;107;p2"/>
          <p:cNvPicPr preferRelativeResize="0"/>
          <p:nvPr/>
        </p:nvPicPr>
        <p:blipFill rotWithShape="1">
          <a:blip r:embed="rId3">
            <a:alphaModFix/>
          </a:blip>
          <a:srcRect b="0" l="6343" r="9912" t="-401"/>
          <a:stretch/>
        </p:blipFill>
        <p:spPr>
          <a:xfrm>
            <a:off x="3048000" y="465450"/>
            <a:ext cx="4686300" cy="6422400"/>
          </a:xfrm>
          <a:prstGeom prst="rect">
            <a:avLst/>
          </a:prstGeom>
          <a:noFill/>
          <a:ln>
            <a:noFill/>
          </a:ln>
        </p:spPr>
      </p:pic>
      <p:pic>
        <p:nvPicPr>
          <p:cNvPr descr="Mercy Cross – St Aloysius College" id="108" name="Google Shape;108;p2"/>
          <p:cNvPicPr preferRelativeResize="0"/>
          <p:nvPr/>
        </p:nvPicPr>
        <p:blipFill rotWithShape="1">
          <a:blip r:embed="rId4">
            <a:alphaModFix/>
          </a:blip>
          <a:srcRect b="0" l="0" r="0" t="0"/>
          <a:stretch/>
        </p:blipFill>
        <p:spPr>
          <a:xfrm>
            <a:off x="7178420" y="63151"/>
            <a:ext cx="1466847" cy="1466847"/>
          </a:xfrm>
          <a:prstGeom prst="rect">
            <a:avLst/>
          </a:prstGeom>
          <a:noFill/>
          <a:ln>
            <a:noFill/>
          </a:ln>
        </p:spPr>
      </p:pic>
      <p:sp>
        <p:nvSpPr>
          <p:cNvPr id="109" name="Google Shape;109;p2"/>
          <p:cNvSpPr txBox="1"/>
          <p:nvPr>
            <p:ph type="title"/>
          </p:nvPr>
        </p:nvSpPr>
        <p:spPr>
          <a:xfrm>
            <a:off x="448056" y="388800"/>
            <a:ext cx="11301984" cy="1141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2"/>
              </a:buClr>
              <a:buSzPts val="2800"/>
              <a:buFont typeface="Arial"/>
              <a:buNone/>
            </a:pPr>
            <a:r>
              <a:rPr lang="en-US"/>
              <a:t>Prayer – the Suscipe of Catherine McAuley</a:t>
            </a:r>
            <a:endParaRPr/>
          </a:p>
        </p:txBody>
      </p:sp>
      <p:sp>
        <p:nvSpPr>
          <p:cNvPr id="110" name="Google Shape;110;p2"/>
          <p:cNvSpPr txBox="1"/>
          <p:nvPr>
            <p:ph idx="1" type="body"/>
          </p:nvPr>
        </p:nvSpPr>
        <p:spPr>
          <a:xfrm>
            <a:off x="0" y="1155100"/>
            <a:ext cx="3743400" cy="5478300"/>
          </a:xfrm>
          <a:prstGeom prst="rect">
            <a:avLst/>
          </a:prstGeom>
          <a:solidFill>
            <a:srgbClr val="D1D1D1">
              <a:alpha val="86666"/>
            </a:srgbClr>
          </a:solidFill>
          <a:ln cap="flat" cmpd="sng" w="9525">
            <a:solidFill>
              <a:schemeClr val="accent6"/>
            </a:solidFill>
            <a:prstDash val="solid"/>
            <a:round/>
            <a:headEnd len="sm" w="sm" type="none"/>
            <a:tailEnd len="sm" w="sm" type="none"/>
          </a:ln>
        </p:spPr>
        <p:txBody>
          <a:bodyPr anchorCtr="0" anchor="t" bIns="0" lIns="0" spcFirstLastPara="1" rIns="91425" wrap="square" tIns="0">
            <a:normAutofit fontScale="85000"/>
          </a:bodyPr>
          <a:lstStyle/>
          <a:p>
            <a:pPr indent="-436626" lvl="0" marL="450000" rtl="0" algn="l">
              <a:lnSpc>
                <a:spcPct val="150000"/>
              </a:lnSpc>
              <a:spcBef>
                <a:spcPts val="0"/>
              </a:spcBef>
              <a:spcAft>
                <a:spcPts val="0"/>
              </a:spcAft>
              <a:buClr>
                <a:srgbClr val="8E2700"/>
              </a:buClr>
              <a:buSzPct val="100000"/>
              <a:buChar char="→"/>
            </a:pPr>
            <a:r>
              <a:rPr b="1" lang="en-US" sz="2400">
                <a:solidFill>
                  <a:srgbClr val="8E2700"/>
                </a:solidFill>
                <a:latin typeface="Open Sans"/>
                <a:ea typeface="Open Sans"/>
                <a:cs typeface="Open Sans"/>
                <a:sym typeface="Open Sans"/>
              </a:rPr>
              <a:t>My God, I am yours for time and eternity.</a:t>
            </a:r>
            <a:br>
              <a:rPr b="1" lang="en-US" sz="2400">
                <a:solidFill>
                  <a:schemeClr val="dk1"/>
                </a:solidFill>
                <a:latin typeface="Open Sans"/>
                <a:ea typeface="Open Sans"/>
                <a:cs typeface="Open Sans"/>
                <a:sym typeface="Open Sans"/>
              </a:rPr>
            </a:br>
            <a:r>
              <a:rPr b="1" lang="en-US" sz="2400">
                <a:solidFill>
                  <a:schemeClr val="dk1"/>
                </a:solidFill>
                <a:latin typeface="Open Sans"/>
                <a:ea typeface="Open Sans"/>
                <a:cs typeface="Open Sans"/>
                <a:sym typeface="Open Sans"/>
              </a:rPr>
              <a:t>Teach me to cast myself entirely</a:t>
            </a:r>
            <a:br>
              <a:rPr b="1" lang="en-US" sz="2400">
                <a:solidFill>
                  <a:schemeClr val="dk1"/>
                </a:solidFill>
                <a:latin typeface="Open Sans"/>
                <a:ea typeface="Open Sans"/>
                <a:cs typeface="Open Sans"/>
                <a:sym typeface="Open Sans"/>
              </a:rPr>
            </a:br>
            <a:r>
              <a:rPr b="1" lang="en-US" sz="2400">
                <a:solidFill>
                  <a:schemeClr val="dk1"/>
                </a:solidFill>
                <a:latin typeface="Open Sans"/>
                <a:ea typeface="Open Sans"/>
                <a:cs typeface="Open Sans"/>
                <a:sym typeface="Open Sans"/>
              </a:rPr>
              <a:t>into the arms of your loving Providence</a:t>
            </a:r>
            <a:br>
              <a:rPr b="1" lang="en-US" sz="2400">
                <a:solidFill>
                  <a:schemeClr val="dk1"/>
                </a:solidFill>
                <a:latin typeface="Open Sans"/>
                <a:ea typeface="Open Sans"/>
                <a:cs typeface="Open Sans"/>
                <a:sym typeface="Open Sans"/>
              </a:rPr>
            </a:br>
            <a:r>
              <a:rPr b="1" lang="en-US" sz="2400">
                <a:solidFill>
                  <a:srgbClr val="3F3F3F"/>
                </a:solidFill>
                <a:latin typeface="Open Sans"/>
                <a:ea typeface="Open Sans"/>
                <a:cs typeface="Open Sans"/>
                <a:sym typeface="Open Sans"/>
              </a:rPr>
              <a:t>with a lively, unlimited confidence in your compassionate, tender pity.</a:t>
            </a:r>
            <a:br>
              <a:rPr b="1" lang="en-US" sz="2400">
                <a:solidFill>
                  <a:srgbClr val="3F3F3F"/>
                </a:solidFill>
                <a:latin typeface="Open Sans"/>
                <a:ea typeface="Open Sans"/>
                <a:cs typeface="Open Sans"/>
                <a:sym typeface="Open Sans"/>
              </a:rPr>
            </a:br>
            <a:r>
              <a:rPr b="1" lang="en-US" sz="2400">
                <a:solidFill>
                  <a:srgbClr val="3F3F3F"/>
                </a:solidFill>
                <a:latin typeface="Open Sans"/>
                <a:ea typeface="Open Sans"/>
                <a:cs typeface="Open Sans"/>
                <a:sym typeface="Open Sans"/>
              </a:rPr>
              <a:t>Grant, O most merciful Redeemer,</a:t>
            </a:r>
            <a:endParaRPr/>
          </a:p>
        </p:txBody>
      </p:sp>
      <p:sp>
        <p:nvSpPr>
          <p:cNvPr id="111" name="Google Shape;111;p2"/>
          <p:cNvSpPr txBox="1"/>
          <p:nvPr>
            <p:ph idx="2" type="body"/>
          </p:nvPr>
        </p:nvSpPr>
        <p:spPr>
          <a:xfrm>
            <a:off x="7400925" y="1529999"/>
            <a:ext cx="4126500" cy="5281200"/>
          </a:xfrm>
          <a:prstGeom prst="rect">
            <a:avLst/>
          </a:prstGeom>
          <a:solidFill>
            <a:srgbClr val="CCECFF">
              <a:alpha val="91764"/>
            </a:srgbClr>
          </a:solidFill>
          <a:ln>
            <a:noFill/>
          </a:ln>
        </p:spPr>
        <p:txBody>
          <a:bodyPr anchorCtr="0" anchor="t" bIns="0" lIns="0" spcFirstLastPara="1" rIns="91425" wrap="square" tIns="0">
            <a:normAutofit fontScale="92500" lnSpcReduction="20000"/>
          </a:bodyPr>
          <a:lstStyle/>
          <a:p>
            <a:pPr indent="-448056" lvl="0" marL="450000" rtl="0" algn="l">
              <a:lnSpc>
                <a:spcPct val="150000"/>
              </a:lnSpc>
              <a:spcBef>
                <a:spcPts val="0"/>
              </a:spcBef>
              <a:spcAft>
                <a:spcPts val="0"/>
              </a:spcAft>
              <a:buClr>
                <a:srgbClr val="0C0C0C"/>
              </a:buClr>
              <a:buSzPct val="100000"/>
              <a:buChar char="→"/>
            </a:pPr>
            <a:r>
              <a:rPr b="1" lang="en-US" sz="2200">
                <a:solidFill>
                  <a:srgbClr val="0C0C0C"/>
                </a:solidFill>
              </a:rPr>
              <a:t>That whatever you ordain or permit may be acceptable to me.</a:t>
            </a:r>
            <a:br>
              <a:rPr b="1" lang="en-US" sz="2200">
                <a:solidFill>
                  <a:schemeClr val="dk1"/>
                </a:solidFill>
              </a:rPr>
            </a:br>
            <a:r>
              <a:rPr b="1" lang="en-US" sz="2200">
                <a:solidFill>
                  <a:srgbClr val="005D64"/>
                </a:solidFill>
              </a:rPr>
              <a:t>Take from my heart all painful anxiety;</a:t>
            </a:r>
            <a:br>
              <a:rPr b="1" lang="en-US" sz="2200">
                <a:solidFill>
                  <a:srgbClr val="005D64"/>
                </a:solidFill>
              </a:rPr>
            </a:br>
            <a:r>
              <a:rPr b="1" lang="en-US" sz="2200">
                <a:solidFill>
                  <a:srgbClr val="005D64"/>
                </a:solidFill>
              </a:rPr>
              <a:t>let nothing sadden me but sin,</a:t>
            </a:r>
            <a:br>
              <a:rPr b="1" lang="en-US" sz="2200">
                <a:solidFill>
                  <a:srgbClr val="005D64"/>
                </a:solidFill>
              </a:rPr>
            </a:br>
            <a:r>
              <a:rPr b="1" lang="en-US" sz="2200">
                <a:solidFill>
                  <a:schemeClr val="dk1"/>
                </a:solidFill>
              </a:rPr>
              <a:t>nothing delight me but the hope of coming to the possession of You</a:t>
            </a:r>
            <a:br>
              <a:rPr b="1" lang="en-US" sz="2200">
                <a:solidFill>
                  <a:schemeClr val="dk1"/>
                </a:solidFill>
              </a:rPr>
            </a:br>
            <a:r>
              <a:rPr b="1" lang="en-US" sz="2200">
                <a:solidFill>
                  <a:srgbClr val="005D64"/>
                </a:solidFill>
              </a:rPr>
              <a:t>my God and my all, in your everlasting kingdom.</a:t>
            </a:r>
            <a:endParaRPr/>
          </a:p>
          <a:p>
            <a:pPr indent="-448056" lvl="0" marL="450000" rtl="0" algn="l">
              <a:lnSpc>
                <a:spcPct val="150000"/>
              </a:lnSpc>
              <a:spcBef>
                <a:spcPts val="1000"/>
              </a:spcBef>
              <a:spcAft>
                <a:spcPts val="0"/>
              </a:spcAft>
              <a:buClr>
                <a:schemeClr val="dk1"/>
              </a:buClr>
              <a:buSzPct val="100000"/>
              <a:buChar char="→"/>
            </a:pPr>
            <a:r>
              <a:rPr b="1" lang="en-US" sz="2200">
                <a:solidFill>
                  <a:schemeClr val="dk1"/>
                </a:solidFill>
              </a:rPr>
              <a:t>Amen.</a:t>
            </a:r>
            <a:endParaRPr/>
          </a:p>
          <a:p>
            <a:pPr indent="-342328" lvl="0" marL="450000" rtl="0" algn="l">
              <a:lnSpc>
                <a:spcPct val="140000"/>
              </a:lnSpc>
              <a:spcBef>
                <a:spcPts val="1000"/>
              </a:spcBef>
              <a:spcAft>
                <a:spcPts val="0"/>
              </a:spcAft>
              <a:buClr>
                <a:schemeClr val="lt2"/>
              </a:buClr>
              <a:buSzPct val="1000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0"/>
          <p:cNvSpPr txBox="1"/>
          <p:nvPr>
            <p:ph type="title"/>
          </p:nvPr>
        </p:nvSpPr>
        <p:spPr>
          <a:xfrm>
            <a:off x="445008" y="388800"/>
            <a:ext cx="11301984" cy="1141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2"/>
              </a:buClr>
              <a:buSzPts val="2800"/>
              <a:buFont typeface="Arial"/>
              <a:buNone/>
            </a:pPr>
            <a:r>
              <a:rPr lang="en-US"/>
              <a:t>Made for Eternity</a:t>
            </a:r>
            <a:endParaRPr/>
          </a:p>
        </p:txBody>
      </p:sp>
      <p:sp>
        <p:nvSpPr>
          <p:cNvPr id="265" name="Google Shape;265;p20"/>
          <p:cNvSpPr txBox="1"/>
          <p:nvPr>
            <p:ph idx="1" type="body"/>
          </p:nvPr>
        </p:nvSpPr>
        <p:spPr>
          <a:xfrm>
            <a:off x="343678" y="1373246"/>
            <a:ext cx="5342405" cy="4405718"/>
          </a:xfrm>
          <a:prstGeom prst="rect">
            <a:avLst/>
          </a:prstGeom>
          <a:solidFill>
            <a:srgbClr val="9E9E9E"/>
          </a:solidFill>
          <a:ln cap="flat" cmpd="sng" w="9525">
            <a:solidFill>
              <a:schemeClr val="dk1"/>
            </a:solidFill>
            <a:prstDash val="solid"/>
            <a:round/>
            <a:headEnd len="sm" w="sm" type="none"/>
            <a:tailEnd len="sm" w="sm" type="none"/>
          </a:ln>
        </p:spPr>
        <p:txBody>
          <a:bodyPr anchorCtr="0" anchor="t" bIns="0" lIns="0" spcFirstLastPara="1" rIns="91425" wrap="square" tIns="0">
            <a:normAutofit lnSpcReduction="10000"/>
          </a:bodyPr>
          <a:lstStyle/>
          <a:p>
            <a:pPr indent="0" lvl="1" marL="451944" rtl="0" algn="l">
              <a:lnSpc>
                <a:spcPct val="140000"/>
              </a:lnSpc>
              <a:spcBef>
                <a:spcPts val="0"/>
              </a:spcBef>
              <a:spcAft>
                <a:spcPts val="0"/>
              </a:spcAft>
              <a:buClr>
                <a:schemeClr val="dk1"/>
              </a:buClr>
              <a:buSzPts val="2600"/>
              <a:buNone/>
            </a:pPr>
            <a:r>
              <a:rPr lang="en-US" sz="2600">
                <a:solidFill>
                  <a:schemeClr val="dk1"/>
                </a:solidFill>
                <a:latin typeface="Open Sans"/>
                <a:ea typeface="Open Sans"/>
                <a:cs typeface="Open Sans"/>
                <a:sym typeface="Open Sans"/>
              </a:rPr>
              <a:t>My sheep hear my voice; I know them, and they follow me. </a:t>
            </a:r>
            <a:endParaRPr/>
          </a:p>
          <a:p>
            <a:pPr indent="0" lvl="1" marL="451944" rtl="0" algn="l">
              <a:lnSpc>
                <a:spcPct val="140000"/>
              </a:lnSpc>
              <a:spcBef>
                <a:spcPts val="500"/>
              </a:spcBef>
              <a:spcAft>
                <a:spcPts val="0"/>
              </a:spcAft>
              <a:buClr>
                <a:srgbClr val="FFFF00"/>
              </a:buClr>
              <a:buSzPts val="2600"/>
              <a:buNone/>
            </a:pPr>
            <a:r>
              <a:rPr lang="en-US" sz="2600">
                <a:solidFill>
                  <a:srgbClr val="FFFF00"/>
                </a:solidFill>
                <a:latin typeface="Open Sans"/>
                <a:ea typeface="Open Sans"/>
                <a:cs typeface="Open Sans"/>
                <a:sym typeface="Open Sans"/>
              </a:rPr>
              <a:t>I give them eternal life, and they shall never perish. </a:t>
            </a:r>
            <a:endParaRPr/>
          </a:p>
          <a:p>
            <a:pPr indent="0" lvl="1" marL="451944" rtl="0" algn="l">
              <a:lnSpc>
                <a:spcPct val="140000"/>
              </a:lnSpc>
              <a:spcBef>
                <a:spcPts val="500"/>
              </a:spcBef>
              <a:spcAft>
                <a:spcPts val="0"/>
              </a:spcAft>
              <a:buClr>
                <a:schemeClr val="dk1"/>
              </a:buClr>
              <a:buSzPts val="2600"/>
              <a:buNone/>
            </a:pPr>
            <a:r>
              <a:rPr lang="en-US" sz="2600">
                <a:solidFill>
                  <a:schemeClr val="dk1"/>
                </a:solidFill>
                <a:latin typeface="Open Sans"/>
                <a:ea typeface="Open Sans"/>
                <a:cs typeface="Open Sans"/>
                <a:sym typeface="Open Sans"/>
              </a:rPr>
              <a:t>No one can take them out of my hand.</a:t>
            </a:r>
            <a:endParaRPr/>
          </a:p>
          <a:p>
            <a:pPr indent="0" lvl="0" marL="1944" rtl="0" algn="l">
              <a:lnSpc>
                <a:spcPct val="140000"/>
              </a:lnSpc>
              <a:spcBef>
                <a:spcPts val="1000"/>
              </a:spcBef>
              <a:spcAft>
                <a:spcPts val="0"/>
              </a:spcAft>
              <a:buClr>
                <a:schemeClr val="dk1"/>
              </a:buClr>
              <a:buSzPts val="2600"/>
              <a:buNone/>
            </a:pPr>
            <a:r>
              <a:rPr lang="en-US" sz="2600">
                <a:solidFill>
                  <a:schemeClr val="dk1"/>
                </a:solidFill>
                <a:latin typeface="Open Sans"/>
                <a:ea typeface="Open Sans"/>
                <a:cs typeface="Open Sans"/>
                <a:sym typeface="Open Sans"/>
              </a:rPr>
              <a:t>	John 10:27-28</a:t>
            </a:r>
            <a:endParaRPr/>
          </a:p>
          <a:p>
            <a:pPr indent="-282956" lvl="0" marL="450000" rtl="0" algn="l">
              <a:lnSpc>
                <a:spcPct val="140000"/>
              </a:lnSpc>
              <a:spcBef>
                <a:spcPts val="1000"/>
              </a:spcBef>
              <a:spcAft>
                <a:spcPts val="0"/>
              </a:spcAft>
              <a:buClr>
                <a:schemeClr val="lt2"/>
              </a:buClr>
              <a:buSzPts val="2600"/>
              <a:buNone/>
            </a:pPr>
            <a:r>
              <a:t/>
            </a:r>
            <a:endParaRPr sz="2600"/>
          </a:p>
        </p:txBody>
      </p:sp>
      <p:pic>
        <p:nvPicPr>
          <p:cNvPr descr="A collage of a painting&#10;&#10;Description automatically generated" id="266" name="Google Shape;266;p20"/>
          <p:cNvPicPr preferRelativeResize="0"/>
          <p:nvPr/>
        </p:nvPicPr>
        <p:blipFill rotWithShape="1">
          <a:blip r:embed="rId3">
            <a:alphaModFix/>
          </a:blip>
          <a:srcRect b="0" l="0" r="0" t="0"/>
          <a:stretch/>
        </p:blipFill>
        <p:spPr>
          <a:xfrm>
            <a:off x="6268790" y="1530000"/>
            <a:ext cx="5687568" cy="387705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71" name="Shape 271"/>
        <p:cNvGrpSpPr/>
        <p:nvPr/>
      </p:nvGrpSpPr>
      <p:grpSpPr>
        <a:xfrm>
          <a:off x="0" y="0"/>
          <a:ext cx="0" cy="0"/>
          <a:chOff x="0" y="0"/>
          <a:chExt cx="0" cy="0"/>
        </a:xfrm>
      </p:grpSpPr>
      <p:cxnSp>
        <p:nvCxnSpPr>
          <p:cNvPr id="272" name="Google Shape;272;p21"/>
          <p:cNvCxnSpPr/>
          <p:nvPr/>
        </p:nvCxnSpPr>
        <p:spPr>
          <a:xfrm>
            <a:off x="449400" y="4122000"/>
            <a:ext cx="11293200" cy="0"/>
          </a:xfrm>
          <a:prstGeom prst="straightConnector1">
            <a:avLst/>
          </a:prstGeom>
          <a:noFill/>
          <a:ln cap="flat" cmpd="sng" w="9525">
            <a:solidFill>
              <a:schemeClr val="lt2"/>
            </a:solidFill>
            <a:prstDash val="solid"/>
            <a:round/>
            <a:headEnd len="sm" w="sm" type="none"/>
            <a:tailEnd len="sm" w="sm" type="none"/>
          </a:ln>
        </p:spPr>
      </p:cxnSp>
      <p:sp>
        <p:nvSpPr>
          <p:cNvPr id="273" name="Google Shape;273;p21"/>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pic>
        <p:nvPicPr>
          <p:cNvPr descr="A clock with a spiraling face&#10;&#10;Description automatically generated" id="274" name="Google Shape;274;p21"/>
          <p:cNvPicPr preferRelativeResize="0"/>
          <p:nvPr>
            <p:ph idx="1" type="body"/>
          </p:nvPr>
        </p:nvPicPr>
        <p:blipFill rotWithShape="1">
          <a:blip r:embed="rId3">
            <a:alphaModFix/>
          </a:blip>
          <a:srcRect b="0" l="0" r="0" t="15730"/>
          <a:stretch/>
        </p:blipFill>
        <p:spPr>
          <a:xfrm>
            <a:off x="1" y="1"/>
            <a:ext cx="12192000" cy="6857999"/>
          </a:xfrm>
          <a:prstGeom prst="rect">
            <a:avLst/>
          </a:prstGeom>
          <a:noFill/>
          <a:ln>
            <a:noFill/>
          </a:ln>
        </p:spPr>
      </p:pic>
      <p:sp>
        <p:nvSpPr>
          <p:cNvPr id="275" name="Google Shape;275;p21"/>
          <p:cNvSpPr/>
          <p:nvPr/>
        </p:nvSpPr>
        <p:spPr>
          <a:xfrm>
            <a:off x="-1" y="0"/>
            <a:ext cx="6311901" cy="6858000"/>
          </a:xfrm>
          <a:prstGeom prst="rect">
            <a:avLst/>
          </a:prstGeom>
          <a:solidFill>
            <a:schemeClr val="dk2">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276" name="Google Shape;276;p21"/>
          <p:cNvSpPr txBox="1"/>
          <p:nvPr>
            <p:ph type="title"/>
          </p:nvPr>
        </p:nvSpPr>
        <p:spPr>
          <a:xfrm>
            <a:off x="448056" y="655200"/>
            <a:ext cx="4595582" cy="952209"/>
          </a:xfrm>
          <a:prstGeom prst="rect">
            <a:avLst/>
          </a:prstGeom>
          <a:noFill/>
          <a:ln>
            <a:noFill/>
          </a:ln>
        </p:spPr>
        <p:txBody>
          <a:bodyPr anchorCtr="0" anchor="b" bIns="0" lIns="0" spcFirstLastPara="1" rIns="0" wrap="square" tIns="0">
            <a:normAutofit fontScale="90000"/>
          </a:bodyPr>
          <a:lstStyle/>
          <a:p>
            <a:pPr indent="0" lvl="0" marL="0" rtl="0" algn="l">
              <a:lnSpc>
                <a:spcPct val="100000"/>
              </a:lnSpc>
              <a:spcBef>
                <a:spcPts val="0"/>
              </a:spcBef>
              <a:spcAft>
                <a:spcPts val="0"/>
              </a:spcAft>
              <a:buClr>
                <a:schemeClr val="lt2"/>
              </a:buClr>
              <a:buSzPct val="100000"/>
              <a:buFont typeface="Arial"/>
              <a:buNone/>
            </a:pPr>
            <a:r>
              <a:rPr lang="en-US" sz="6400"/>
              <a:t>Questions</a:t>
            </a:r>
            <a:endParaRPr/>
          </a:p>
        </p:txBody>
      </p:sp>
      <p:cxnSp>
        <p:nvCxnSpPr>
          <p:cNvPr id="277" name="Google Shape;277;p21"/>
          <p:cNvCxnSpPr/>
          <p:nvPr/>
        </p:nvCxnSpPr>
        <p:spPr>
          <a:xfrm>
            <a:off x="450000" y="450000"/>
            <a:ext cx="5430100" cy="0"/>
          </a:xfrm>
          <a:prstGeom prst="straightConnector1">
            <a:avLst/>
          </a:prstGeom>
          <a:noFill/>
          <a:ln cap="flat" cmpd="sng" w="9525">
            <a:solidFill>
              <a:schemeClr val="lt2"/>
            </a:solidFill>
            <a:prstDash val="solid"/>
            <a:round/>
            <a:headEnd len="sm" w="sm" type="none"/>
            <a:tailEnd len="sm" w="sm" type="none"/>
          </a:ln>
        </p:spPr>
      </p:cxnSp>
      <p:sp>
        <p:nvSpPr>
          <p:cNvPr id="278" name="Google Shape;278;p21"/>
          <p:cNvSpPr txBox="1"/>
          <p:nvPr/>
        </p:nvSpPr>
        <p:spPr>
          <a:xfrm>
            <a:off x="154004" y="1812608"/>
            <a:ext cx="5794409" cy="4905757"/>
          </a:xfrm>
          <a:prstGeom prst="rect">
            <a:avLst/>
          </a:prstGeom>
          <a:solidFill>
            <a:schemeClr val="dk2"/>
          </a:solidFill>
          <a:ln>
            <a:noFill/>
          </a:ln>
        </p:spPr>
        <p:txBody>
          <a:bodyPr anchorCtr="0" anchor="t" bIns="0" lIns="0" spcFirstLastPara="1" rIns="91425" wrap="square" tIns="0">
            <a:normAutofit fontScale="92500"/>
          </a:bodyPr>
          <a:lstStyle/>
          <a:p>
            <a:pPr indent="-448056" lvl="0" marL="450000" marR="0" rtl="0" algn="l">
              <a:lnSpc>
                <a:spcPct val="140000"/>
              </a:lnSpc>
              <a:spcBef>
                <a:spcPts val="0"/>
              </a:spcBef>
              <a:spcAft>
                <a:spcPts val="0"/>
              </a:spcAft>
              <a:buClr>
                <a:schemeClr val="lt2"/>
              </a:buClr>
              <a:buSzPct val="100000"/>
              <a:buFont typeface="Calibri"/>
              <a:buChar char="→"/>
            </a:pPr>
            <a:r>
              <a:rPr b="0" i="0" lang="en-US" sz="2400" u="none" cap="none" strike="noStrike">
                <a:solidFill>
                  <a:schemeClr val="lt2"/>
                </a:solidFill>
                <a:latin typeface="Open Sans"/>
                <a:ea typeface="Open Sans"/>
                <a:cs typeface="Open Sans"/>
                <a:sym typeface="Open Sans"/>
              </a:rPr>
              <a:t>Jesus experienced time as a mortal human being, yet God is outside of time, as an eternal being.  What qualities of the human life are inextricably linked to a sense of time? </a:t>
            </a:r>
            <a:endParaRPr/>
          </a:p>
          <a:p>
            <a:pPr indent="-448056" lvl="0" marL="450000" marR="0" rtl="0" algn="l">
              <a:lnSpc>
                <a:spcPct val="140000"/>
              </a:lnSpc>
              <a:spcBef>
                <a:spcPts val="1000"/>
              </a:spcBef>
              <a:spcAft>
                <a:spcPts val="0"/>
              </a:spcAft>
              <a:buClr>
                <a:schemeClr val="lt2"/>
              </a:buClr>
              <a:buSzPct val="100000"/>
              <a:buFont typeface="Calibri"/>
              <a:buChar char="→"/>
            </a:pPr>
            <a:r>
              <a:rPr b="0" i="0" lang="en-US" sz="2400" u="none" cap="none" strike="noStrike">
                <a:solidFill>
                  <a:schemeClr val="lt2"/>
                </a:solidFill>
                <a:latin typeface="Open Sans"/>
                <a:ea typeface="Open Sans"/>
                <a:cs typeface="Open Sans"/>
                <a:sym typeface="Open Sans"/>
              </a:rPr>
              <a:t> Humanity is a product of an ancient, evolving planet.   What does this mean for our understanding of our connection to creation? To ‘created time?’ </a:t>
            </a:r>
            <a:endParaRPr b="0" i="0" sz="3200" u="none" cap="none" strike="noStrike">
              <a:solidFill>
                <a:schemeClr val="lt2"/>
              </a:solidFill>
              <a:latin typeface="Open Sans"/>
              <a:ea typeface="Open Sans"/>
              <a:cs typeface="Open Sans"/>
              <a:sym typeface="Open Sans"/>
            </a:endParaRPr>
          </a:p>
          <a:p>
            <a:pPr indent="-342328" lvl="0" marL="450000" marR="0" rtl="0" algn="l">
              <a:lnSpc>
                <a:spcPct val="140000"/>
              </a:lnSpc>
              <a:spcBef>
                <a:spcPts val="1000"/>
              </a:spcBef>
              <a:spcAft>
                <a:spcPts val="0"/>
              </a:spcAft>
              <a:buClr>
                <a:schemeClr val="lt2"/>
              </a:buClr>
              <a:buSzPct val="100000"/>
              <a:buFont typeface="Calibri"/>
              <a:buNone/>
            </a:pPr>
            <a:r>
              <a:t/>
            </a:r>
            <a:endParaRPr b="0" i="0" sz="1800" u="none" cap="none" strike="noStrike">
              <a:solidFill>
                <a:schemeClr val="lt2"/>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A clock with a spiraling face&#10;&#10;Description automatically generated" id="283" name="Google Shape;283;p22"/>
          <p:cNvPicPr preferRelativeResize="0"/>
          <p:nvPr>
            <p:ph idx="1" type="body"/>
          </p:nvPr>
        </p:nvPicPr>
        <p:blipFill rotWithShape="1">
          <a:blip r:embed="rId3">
            <a:alphaModFix/>
          </a:blip>
          <a:srcRect b="0" l="0" r="0" t="15730"/>
          <a:stretch/>
        </p:blipFill>
        <p:spPr>
          <a:xfrm>
            <a:off x="1" y="1"/>
            <a:ext cx="12192000" cy="6857999"/>
          </a:xfrm>
          <a:prstGeom prst="rect">
            <a:avLst/>
          </a:prstGeom>
          <a:noFill/>
          <a:ln>
            <a:noFill/>
          </a:ln>
        </p:spPr>
      </p:pic>
      <p:sp>
        <p:nvSpPr>
          <p:cNvPr id="284" name="Google Shape;284;p22"/>
          <p:cNvSpPr txBox="1"/>
          <p:nvPr>
            <p:ph type="title"/>
          </p:nvPr>
        </p:nvSpPr>
        <p:spPr>
          <a:xfrm>
            <a:off x="448056" y="655200"/>
            <a:ext cx="4595582" cy="952209"/>
          </a:xfrm>
          <a:prstGeom prst="rect">
            <a:avLst/>
          </a:prstGeom>
          <a:noFill/>
          <a:ln>
            <a:noFill/>
          </a:ln>
        </p:spPr>
        <p:txBody>
          <a:bodyPr anchorCtr="0" anchor="b" bIns="0" lIns="0" spcFirstLastPara="1" rIns="0" wrap="square" tIns="0">
            <a:normAutofit fontScale="90000"/>
          </a:bodyPr>
          <a:lstStyle/>
          <a:p>
            <a:pPr indent="0" lvl="0" marL="0" rtl="0" algn="l">
              <a:lnSpc>
                <a:spcPct val="100000"/>
              </a:lnSpc>
              <a:spcBef>
                <a:spcPts val="0"/>
              </a:spcBef>
              <a:spcAft>
                <a:spcPts val="0"/>
              </a:spcAft>
              <a:buClr>
                <a:schemeClr val="lt2"/>
              </a:buClr>
              <a:buSzPct val="100000"/>
              <a:buFont typeface="Arial"/>
              <a:buNone/>
            </a:pPr>
            <a:r>
              <a:rPr lang="en-US" sz="6400"/>
              <a:t>Questions</a:t>
            </a:r>
            <a:endParaRPr/>
          </a:p>
        </p:txBody>
      </p:sp>
      <p:sp>
        <p:nvSpPr>
          <p:cNvPr id="285" name="Google Shape;285;p22"/>
          <p:cNvSpPr txBox="1"/>
          <p:nvPr/>
        </p:nvSpPr>
        <p:spPr>
          <a:xfrm>
            <a:off x="154004" y="1812608"/>
            <a:ext cx="5794409" cy="4905757"/>
          </a:xfrm>
          <a:prstGeom prst="rect">
            <a:avLst/>
          </a:prstGeom>
          <a:solidFill>
            <a:schemeClr val="dk2"/>
          </a:solidFill>
          <a:ln>
            <a:noFill/>
          </a:ln>
        </p:spPr>
        <p:txBody>
          <a:bodyPr anchorCtr="0" anchor="t" bIns="0" lIns="0" spcFirstLastPara="1" rIns="91425" wrap="square" tIns="0">
            <a:normAutofit fontScale="92500"/>
          </a:bodyPr>
          <a:lstStyle/>
          <a:p>
            <a:pPr indent="-448056" lvl="0" marL="450000" marR="0" rtl="0" algn="l">
              <a:lnSpc>
                <a:spcPct val="140000"/>
              </a:lnSpc>
              <a:spcBef>
                <a:spcPts val="0"/>
              </a:spcBef>
              <a:spcAft>
                <a:spcPts val="0"/>
              </a:spcAft>
              <a:buClr>
                <a:schemeClr val="lt2"/>
              </a:buClr>
              <a:buSzPct val="100000"/>
              <a:buFont typeface="Calibri"/>
              <a:buChar char="→"/>
            </a:pPr>
            <a:r>
              <a:rPr b="0" i="0" lang="en-US" sz="2400" u="none" cap="none" strike="noStrike">
                <a:solidFill>
                  <a:schemeClr val="lt2"/>
                </a:solidFill>
                <a:latin typeface="Open Sans"/>
                <a:ea typeface="Open Sans"/>
                <a:cs typeface="Open Sans"/>
                <a:sym typeface="Open Sans"/>
              </a:rPr>
              <a:t>Jesus experienced time as a mortal human being, yet God is outside of time, as an eternal being.  What qualities of the human life are inextricably linked to a sense of time? </a:t>
            </a:r>
            <a:endParaRPr/>
          </a:p>
          <a:p>
            <a:pPr indent="-448056" lvl="0" marL="450000" marR="0" rtl="0" algn="l">
              <a:lnSpc>
                <a:spcPct val="140000"/>
              </a:lnSpc>
              <a:spcBef>
                <a:spcPts val="1000"/>
              </a:spcBef>
              <a:spcAft>
                <a:spcPts val="0"/>
              </a:spcAft>
              <a:buClr>
                <a:schemeClr val="lt2"/>
              </a:buClr>
              <a:buSzPct val="100000"/>
              <a:buFont typeface="Calibri"/>
              <a:buChar char="→"/>
            </a:pPr>
            <a:r>
              <a:rPr b="0" i="0" lang="en-US" sz="2400" u="none" cap="none" strike="noStrike">
                <a:solidFill>
                  <a:schemeClr val="lt2"/>
                </a:solidFill>
                <a:latin typeface="Open Sans"/>
                <a:ea typeface="Open Sans"/>
                <a:cs typeface="Open Sans"/>
                <a:sym typeface="Open Sans"/>
              </a:rPr>
              <a:t> Humanity is a product of an ancient, evolving planet.   What does this mean for our understanding of our connection to creation? To ‘created time?’ </a:t>
            </a:r>
            <a:endParaRPr b="0" i="0" sz="3200" u="none" cap="none" strike="noStrike">
              <a:solidFill>
                <a:schemeClr val="lt2"/>
              </a:solidFill>
              <a:latin typeface="Open Sans"/>
              <a:ea typeface="Open Sans"/>
              <a:cs typeface="Open Sans"/>
              <a:sym typeface="Open Sans"/>
            </a:endParaRPr>
          </a:p>
          <a:p>
            <a:pPr indent="-342328" lvl="0" marL="450000" marR="0" rtl="0" algn="l">
              <a:lnSpc>
                <a:spcPct val="140000"/>
              </a:lnSpc>
              <a:spcBef>
                <a:spcPts val="1000"/>
              </a:spcBef>
              <a:spcAft>
                <a:spcPts val="0"/>
              </a:spcAft>
              <a:buClr>
                <a:schemeClr val="lt2"/>
              </a:buClr>
              <a:buSzPct val="100000"/>
              <a:buFont typeface="Calibri"/>
              <a:buNone/>
            </a:pPr>
            <a:r>
              <a:t/>
            </a:r>
            <a:endParaRPr b="0" i="0" sz="1800" u="none" cap="none" strike="noStrike">
              <a:solidFill>
                <a:schemeClr val="lt2"/>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3"/>
          <p:cNvSpPr txBox="1"/>
          <p:nvPr>
            <p:ph type="title"/>
          </p:nvPr>
        </p:nvSpPr>
        <p:spPr>
          <a:xfrm>
            <a:off x="448056" y="388800"/>
            <a:ext cx="11301984" cy="1141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2"/>
              </a:buClr>
              <a:buSzPts val="2800"/>
              <a:buFont typeface="Arial"/>
              <a:buNone/>
            </a:pPr>
            <a:r>
              <a:t/>
            </a:r>
            <a:endParaRPr/>
          </a:p>
        </p:txBody>
      </p:sp>
      <p:sp>
        <p:nvSpPr>
          <p:cNvPr id="291" name="Google Shape;291;p23"/>
          <p:cNvSpPr txBox="1"/>
          <p:nvPr>
            <p:ph idx="1" type="body"/>
          </p:nvPr>
        </p:nvSpPr>
        <p:spPr>
          <a:xfrm>
            <a:off x="8620124" y="1735200"/>
            <a:ext cx="3121132" cy="3783013"/>
          </a:xfrm>
          <a:prstGeom prst="rect">
            <a:avLst/>
          </a:prstGeom>
          <a:noFill/>
          <a:ln>
            <a:noFill/>
          </a:ln>
        </p:spPr>
        <p:txBody>
          <a:bodyPr anchorCtr="0" anchor="t" bIns="0" lIns="0" spcFirstLastPara="1" rIns="91425" wrap="square" tIns="0">
            <a:normAutofit fontScale="92500"/>
          </a:bodyPr>
          <a:lstStyle/>
          <a:p>
            <a:pPr indent="-448056" lvl="0" marL="450000" rtl="0" algn="l">
              <a:lnSpc>
                <a:spcPct val="140000"/>
              </a:lnSpc>
              <a:spcBef>
                <a:spcPts val="0"/>
              </a:spcBef>
              <a:spcAft>
                <a:spcPts val="0"/>
              </a:spcAft>
              <a:buClr>
                <a:schemeClr val="lt2"/>
              </a:buClr>
              <a:buSzPct val="100000"/>
              <a:buChar char="→"/>
            </a:pPr>
            <a:r>
              <a:rPr lang="en-US" sz="2400"/>
              <a:t>“My God, I am yours for time and eternity.  Lord, I am yours forever.”  Catherine McAuley’s prayer, the Suscipe.  </a:t>
            </a:r>
            <a:endParaRPr/>
          </a:p>
        </p:txBody>
      </p:sp>
      <p:pic>
        <p:nvPicPr>
          <p:cNvPr descr="Time and Eternity lyrics - YouTube" id="292" name="Google Shape;292;p23"/>
          <p:cNvPicPr preferRelativeResize="0"/>
          <p:nvPr/>
        </p:nvPicPr>
        <p:blipFill rotWithShape="1">
          <a:blip r:embed="rId3">
            <a:alphaModFix/>
          </a:blip>
          <a:srcRect b="0" l="0" r="0" t="0"/>
          <a:stretch/>
        </p:blipFill>
        <p:spPr>
          <a:xfrm>
            <a:off x="265020" y="711530"/>
            <a:ext cx="8296275" cy="46459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16" name="Shape 116"/>
        <p:cNvGrpSpPr/>
        <p:nvPr/>
      </p:nvGrpSpPr>
      <p:grpSpPr>
        <a:xfrm>
          <a:off x="0" y="0"/>
          <a:ext cx="0" cy="0"/>
          <a:chOff x="0" y="0"/>
          <a:chExt cx="0" cy="0"/>
        </a:xfrm>
      </p:grpSpPr>
      <p:sp>
        <p:nvSpPr>
          <p:cNvPr id="117" name="Google Shape;117;p3"/>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118" name="Google Shape;118;p3"/>
          <p:cNvSpPr txBox="1"/>
          <p:nvPr>
            <p:ph type="title"/>
          </p:nvPr>
        </p:nvSpPr>
        <p:spPr>
          <a:xfrm>
            <a:off x="448056" y="388800"/>
            <a:ext cx="5432044" cy="860400"/>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lt2"/>
              </a:buClr>
              <a:buSzPts val="2800"/>
              <a:buFont typeface="Arial"/>
              <a:buNone/>
            </a:pPr>
            <a:r>
              <a:rPr lang="en-US"/>
              <a:t>Reflection question: </a:t>
            </a:r>
            <a:br>
              <a:rPr lang="en-US"/>
            </a:br>
            <a:r>
              <a:rPr b="1" lang="en-US">
                <a:solidFill>
                  <a:srgbClr val="FFD1C1"/>
                </a:solidFill>
              </a:rPr>
              <a:t>What is time?</a:t>
            </a:r>
            <a:endParaRPr/>
          </a:p>
        </p:txBody>
      </p:sp>
      <p:cxnSp>
        <p:nvCxnSpPr>
          <p:cNvPr id="119" name="Google Shape;119;p3"/>
          <p:cNvCxnSpPr/>
          <p:nvPr/>
        </p:nvCxnSpPr>
        <p:spPr>
          <a:xfrm>
            <a:off x="450000" y="1609200"/>
            <a:ext cx="5434694" cy="0"/>
          </a:xfrm>
          <a:prstGeom prst="straightConnector1">
            <a:avLst/>
          </a:prstGeom>
          <a:noFill/>
          <a:ln cap="flat" cmpd="sng" w="9525">
            <a:solidFill>
              <a:schemeClr val="lt2"/>
            </a:solidFill>
            <a:prstDash val="solid"/>
            <a:round/>
            <a:headEnd len="sm" w="sm" type="none"/>
            <a:tailEnd len="sm" w="sm" type="none"/>
          </a:ln>
        </p:spPr>
      </p:cxnSp>
      <p:sp>
        <p:nvSpPr>
          <p:cNvPr id="120" name="Google Shape;120;p3"/>
          <p:cNvSpPr txBox="1"/>
          <p:nvPr>
            <p:ph idx="1" type="body"/>
          </p:nvPr>
        </p:nvSpPr>
        <p:spPr>
          <a:xfrm>
            <a:off x="448056" y="1944000"/>
            <a:ext cx="5432044" cy="4006800"/>
          </a:xfrm>
          <a:prstGeom prst="rect">
            <a:avLst/>
          </a:prstGeom>
          <a:noFill/>
          <a:ln>
            <a:noFill/>
          </a:ln>
        </p:spPr>
        <p:txBody>
          <a:bodyPr anchorCtr="0" anchor="t" bIns="0" lIns="0" spcFirstLastPara="1" rIns="91425" wrap="square" tIns="0">
            <a:normAutofit/>
          </a:bodyPr>
          <a:lstStyle/>
          <a:p>
            <a:pPr indent="-448056" lvl="0" marL="450000" rtl="0" algn="l">
              <a:lnSpc>
                <a:spcPct val="140000"/>
              </a:lnSpc>
              <a:spcBef>
                <a:spcPts val="0"/>
              </a:spcBef>
              <a:spcAft>
                <a:spcPts val="0"/>
              </a:spcAft>
              <a:buClr>
                <a:schemeClr val="lt2"/>
              </a:buClr>
              <a:buSzPts val="2800"/>
              <a:buChar char="→"/>
            </a:pPr>
            <a:r>
              <a:rPr lang="en-US" sz="2800"/>
              <a:t>Take 3 minutes and write a response to these questions in your guided notes:</a:t>
            </a:r>
            <a:endParaRPr/>
          </a:p>
          <a:p>
            <a:pPr indent="-448056" lvl="0" marL="450000" rtl="0" algn="l">
              <a:lnSpc>
                <a:spcPct val="140000"/>
              </a:lnSpc>
              <a:spcBef>
                <a:spcPts val="1000"/>
              </a:spcBef>
              <a:spcAft>
                <a:spcPts val="0"/>
              </a:spcAft>
              <a:buClr>
                <a:schemeClr val="lt2"/>
              </a:buClr>
              <a:buSzPts val="2800"/>
              <a:buChar char="→"/>
            </a:pPr>
            <a:r>
              <a:rPr b="1" lang="en-US" sz="2800"/>
              <a:t>What is time?  How would you explain it to a child?  </a:t>
            </a:r>
            <a:endParaRPr/>
          </a:p>
        </p:txBody>
      </p:sp>
      <p:pic>
        <p:nvPicPr>
          <p:cNvPr descr="An hourglass on a wooden surface&#10;&#10;Description automatically generated" id="121" name="Google Shape;121;p3"/>
          <p:cNvPicPr preferRelativeResize="0"/>
          <p:nvPr>
            <p:ph idx="2" type="body"/>
          </p:nvPr>
        </p:nvPicPr>
        <p:blipFill rotWithShape="1">
          <a:blip r:embed="rId3">
            <a:alphaModFix/>
          </a:blip>
          <a:srcRect b="0" l="5325" r="20583" t="0"/>
          <a:stretch/>
        </p:blipFill>
        <p:spPr>
          <a:xfrm>
            <a:off x="6307308" y="450000"/>
            <a:ext cx="5441280" cy="550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26" name="Shape 126"/>
        <p:cNvGrpSpPr/>
        <p:nvPr/>
      </p:nvGrpSpPr>
      <p:grpSpPr>
        <a:xfrm>
          <a:off x="0" y="0"/>
          <a:ext cx="0" cy="0"/>
          <a:chOff x="0" y="0"/>
          <a:chExt cx="0" cy="0"/>
        </a:xfrm>
      </p:grpSpPr>
      <p:sp>
        <p:nvSpPr>
          <p:cNvPr id="127" name="Google Shape;127;p4"/>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128" name="Google Shape;128;p4"/>
          <p:cNvSpPr txBox="1"/>
          <p:nvPr>
            <p:ph type="title"/>
          </p:nvPr>
        </p:nvSpPr>
        <p:spPr>
          <a:xfrm>
            <a:off x="6264298" y="498938"/>
            <a:ext cx="5432044" cy="860400"/>
          </a:xfrm>
          <a:prstGeom prst="rect">
            <a:avLst/>
          </a:prstGeom>
          <a:noFill/>
          <a:ln>
            <a:noFill/>
          </a:ln>
        </p:spPr>
        <p:txBody>
          <a:bodyPr anchorCtr="0" anchor="b" bIns="0" lIns="0" spcFirstLastPara="1" rIns="0" wrap="square" tIns="0">
            <a:normAutofit/>
          </a:bodyPr>
          <a:lstStyle/>
          <a:p>
            <a:pPr indent="0" lvl="0" marL="0" rtl="0" algn="ctr">
              <a:lnSpc>
                <a:spcPct val="100000"/>
              </a:lnSpc>
              <a:spcBef>
                <a:spcPts val="0"/>
              </a:spcBef>
              <a:spcAft>
                <a:spcPts val="0"/>
              </a:spcAft>
              <a:buClr>
                <a:schemeClr val="lt2"/>
              </a:buClr>
              <a:buSzPts val="2800"/>
              <a:buFont typeface="Arial"/>
              <a:buNone/>
            </a:pPr>
            <a:r>
              <a:rPr i="0" lang="en-US"/>
              <a:t>St. Augustine of Hippo</a:t>
            </a:r>
            <a:endParaRPr/>
          </a:p>
        </p:txBody>
      </p:sp>
      <p:cxnSp>
        <p:nvCxnSpPr>
          <p:cNvPr id="129" name="Google Shape;129;p4"/>
          <p:cNvCxnSpPr/>
          <p:nvPr/>
        </p:nvCxnSpPr>
        <p:spPr>
          <a:xfrm>
            <a:off x="450000" y="1609200"/>
            <a:ext cx="5434694" cy="0"/>
          </a:xfrm>
          <a:prstGeom prst="straightConnector1">
            <a:avLst/>
          </a:prstGeom>
          <a:noFill/>
          <a:ln cap="flat" cmpd="sng" w="9525">
            <a:solidFill>
              <a:schemeClr val="lt2"/>
            </a:solidFill>
            <a:prstDash val="solid"/>
            <a:round/>
            <a:headEnd len="sm" w="sm" type="none"/>
            <a:tailEnd len="sm" w="sm" type="none"/>
          </a:ln>
        </p:spPr>
      </p:cxnSp>
      <p:sp>
        <p:nvSpPr>
          <p:cNvPr id="130" name="Google Shape;130;p4"/>
          <p:cNvSpPr txBox="1"/>
          <p:nvPr>
            <p:ph idx="1" type="body"/>
          </p:nvPr>
        </p:nvSpPr>
        <p:spPr>
          <a:xfrm>
            <a:off x="6515481" y="1696350"/>
            <a:ext cx="5432044" cy="4006800"/>
          </a:xfrm>
          <a:prstGeom prst="rect">
            <a:avLst/>
          </a:prstGeom>
          <a:noFill/>
          <a:ln>
            <a:noFill/>
          </a:ln>
        </p:spPr>
        <p:txBody>
          <a:bodyPr anchorCtr="0" anchor="t" bIns="0" lIns="0" spcFirstLastPara="1" rIns="91425" wrap="square" tIns="0">
            <a:normAutofit fontScale="92500"/>
          </a:bodyPr>
          <a:lstStyle/>
          <a:p>
            <a:pPr indent="-448056" lvl="0" marL="450000" rtl="0" algn="l">
              <a:lnSpc>
                <a:spcPct val="140000"/>
              </a:lnSpc>
              <a:spcBef>
                <a:spcPts val="0"/>
              </a:spcBef>
              <a:spcAft>
                <a:spcPts val="0"/>
              </a:spcAft>
              <a:buClr>
                <a:schemeClr val="lt2"/>
              </a:buClr>
              <a:buSzPct val="100000"/>
              <a:buChar char="→"/>
            </a:pPr>
            <a:r>
              <a:rPr lang="en-US" sz="2800"/>
              <a:t>“What then is time? Provided that no one asks me, I know. If I want to explain it to an inquirer, I do not know” (St Augustine, </a:t>
            </a:r>
            <a:r>
              <a:rPr i="1" lang="en-US" sz="2800"/>
              <a:t>Confessions, </a:t>
            </a:r>
            <a:r>
              <a:rPr lang="en-US" sz="2800"/>
              <a:t> p. 242 2008). </a:t>
            </a:r>
            <a:endParaRPr/>
          </a:p>
          <a:p>
            <a:pPr indent="-448056" lvl="0" marL="450000" rtl="0" algn="l">
              <a:lnSpc>
                <a:spcPct val="140000"/>
              </a:lnSpc>
              <a:spcBef>
                <a:spcPts val="1000"/>
              </a:spcBef>
              <a:spcAft>
                <a:spcPts val="0"/>
              </a:spcAft>
              <a:buClr>
                <a:schemeClr val="lt2"/>
              </a:buClr>
              <a:buSzPct val="100000"/>
              <a:buChar char="→"/>
            </a:pPr>
            <a:r>
              <a:rPr lang="en-US" sz="2800"/>
              <a:t>So… time is difficult to define</a:t>
            </a:r>
            <a:endParaRPr/>
          </a:p>
        </p:txBody>
      </p:sp>
      <p:pic>
        <p:nvPicPr>
          <p:cNvPr id="131" name="Google Shape;131;p4"/>
          <p:cNvPicPr preferRelativeResize="0"/>
          <p:nvPr/>
        </p:nvPicPr>
        <p:blipFill rotWithShape="1">
          <a:blip r:embed="rId3">
            <a:alphaModFix/>
          </a:blip>
          <a:srcRect b="0" l="0" r="0" t="567"/>
          <a:stretch/>
        </p:blipFill>
        <p:spPr>
          <a:xfrm>
            <a:off x="361950" y="600074"/>
            <a:ext cx="5522744" cy="5554263"/>
          </a:xfrm>
          <a:prstGeom prst="rect">
            <a:avLst/>
          </a:prstGeom>
          <a:noFill/>
          <a:ln>
            <a:noFill/>
          </a:ln>
        </p:spPr>
      </p:pic>
      <p:sp>
        <p:nvSpPr>
          <p:cNvPr id="132" name="Google Shape;132;p4"/>
          <p:cNvSpPr txBox="1"/>
          <p:nvPr/>
        </p:nvSpPr>
        <p:spPr>
          <a:xfrm>
            <a:off x="6534531" y="1686825"/>
            <a:ext cx="5432044" cy="4006800"/>
          </a:xfrm>
          <a:prstGeom prst="rect">
            <a:avLst/>
          </a:prstGeom>
          <a:noFill/>
          <a:ln>
            <a:noFill/>
          </a:ln>
        </p:spPr>
        <p:txBody>
          <a:bodyPr anchorCtr="0" anchor="t" bIns="0" lIns="0" spcFirstLastPara="1" rIns="91425" wrap="square" tIns="0">
            <a:normAutofit fontScale="92500"/>
          </a:bodyPr>
          <a:lstStyle/>
          <a:p>
            <a:pPr indent="-448056" lvl="0" marL="450000" marR="0" rtl="0" algn="l">
              <a:lnSpc>
                <a:spcPct val="140000"/>
              </a:lnSpc>
              <a:spcBef>
                <a:spcPts val="0"/>
              </a:spcBef>
              <a:spcAft>
                <a:spcPts val="0"/>
              </a:spcAft>
              <a:buClr>
                <a:schemeClr val="dk1"/>
              </a:buClr>
              <a:buSzPct val="100000"/>
              <a:buFont typeface="Calibri"/>
              <a:buChar char="→"/>
            </a:pPr>
            <a:r>
              <a:rPr b="0" i="0" lang="en-US" sz="2800" u="none" cap="none" strike="noStrike">
                <a:solidFill>
                  <a:schemeClr val="dk1"/>
                </a:solidFill>
                <a:latin typeface="Open Sans"/>
                <a:ea typeface="Open Sans"/>
                <a:cs typeface="Open Sans"/>
                <a:sym typeface="Open Sans"/>
              </a:rPr>
              <a:t>“What then is time? Provided that no one asks me, I know. If I want to explain it to an inquirer, </a:t>
            </a:r>
            <a:r>
              <a:rPr b="0" i="0" lang="en-US" sz="2800" u="none" cap="none" strike="noStrike">
                <a:solidFill>
                  <a:srgbClr val="FFFF00"/>
                </a:solidFill>
                <a:latin typeface="Open Sans"/>
                <a:ea typeface="Open Sans"/>
                <a:cs typeface="Open Sans"/>
                <a:sym typeface="Open Sans"/>
              </a:rPr>
              <a:t>I do not know</a:t>
            </a:r>
            <a:r>
              <a:rPr b="0" i="0" lang="en-US" sz="2800" u="none" cap="none" strike="noStrike">
                <a:solidFill>
                  <a:schemeClr val="lt2"/>
                </a:solidFill>
                <a:latin typeface="Open Sans"/>
                <a:ea typeface="Open Sans"/>
                <a:cs typeface="Open Sans"/>
                <a:sym typeface="Open Sans"/>
              </a:rPr>
              <a:t>” </a:t>
            </a:r>
            <a:r>
              <a:rPr b="0" i="0" lang="en-US" sz="2800" u="none" cap="none" strike="noStrike">
                <a:solidFill>
                  <a:schemeClr val="dk1"/>
                </a:solidFill>
                <a:latin typeface="Open Sans"/>
                <a:ea typeface="Open Sans"/>
                <a:cs typeface="Open Sans"/>
                <a:sym typeface="Open Sans"/>
              </a:rPr>
              <a:t>(St Augustine, </a:t>
            </a:r>
            <a:r>
              <a:rPr b="0" i="1" lang="en-US" sz="2800" u="none" cap="none" strike="noStrike">
                <a:solidFill>
                  <a:schemeClr val="dk1"/>
                </a:solidFill>
                <a:latin typeface="Open Sans"/>
                <a:ea typeface="Open Sans"/>
                <a:cs typeface="Open Sans"/>
                <a:sym typeface="Open Sans"/>
              </a:rPr>
              <a:t>Confessions, </a:t>
            </a:r>
            <a:r>
              <a:rPr b="0" i="0" lang="en-US" sz="2800" u="none" cap="none" strike="noStrike">
                <a:solidFill>
                  <a:schemeClr val="dk1"/>
                </a:solidFill>
                <a:latin typeface="Open Sans"/>
                <a:ea typeface="Open Sans"/>
                <a:cs typeface="Open Sans"/>
                <a:sym typeface="Open Sans"/>
              </a:rPr>
              <a:t> p. 242 2008). </a:t>
            </a:r>
            <a:endParaRPr/>
          </a:p>
          <a:p>
            <a:pPr indent="-448056" lvl="0" marL="450000" marR="0" rtl="0" algn="l">
              <a:lnSpc>
                <a:spcPct val="140000"/>
              </a:lnSpc>
              <a:spcBef>
                <a:spcPts val="1000"/>
              </a:spcBef>
              <a:spcAft>
                <a:spcPts val="0"/>
              </a:spcAft>
              <a:buClr>
                <a:schemeClr val="dk1"/>
              </a:buClr>
              <a:buSzPct val="100000"/>
              <a:buFont typeface="Calibri"/>
              <a:buChar char="→"/>
            </a:pPr>
            <a:r>
              <a:rPr b="0" i="0" lang="en-US" sz="2800" u="none" cap="none" strike="noStrike">
                <a:solidFill>
                  <a:schemeClr val="dk1"/>
                </a:solidFill>
                <a:latin typeface="Open Sans"/>
                <a:ea typeface="Open Sans"/>
                <a:cs typeface="Open Sans"/>
                <a:sym typeface="Open Sans"/>
              </a:rPr>
              <a:t>So… time is difficult to define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A clock with roman numerals&#10;&#10;Description automatically generated" id="138" name="Google Shape;138;p5"/>
          <p:cNvPicPr preferRelativeResize="0"/>
          <p:nvPr/>
        </p:nvPicPr>
        <p:blipFill rotWithShape="1">
          <a:blip r:embed="rId3">
            <a:alphaModFix/>
          </a:blip>
          <a:srcRect b="0" l="0" r="0" t="0"/>
          <a:stretch/>
        </p:blipFill>
        <p:spPr>
          <a:xfrm>
            <a:off x="7084293" y="625641"/>
            <a:ext cx="4659651" cy="4659651"/>
          </a:xfrm>
          <a:prstGeom prst="rect">
            <a:avLst/>
          </a:prstGeom>
          <a:noFill/>
          <a:ln>
            <a:noFill/>
          </a:ln>
        </p:spPr>
      </p:pic>
      <p:sp>
        <p:nvSpPr>
          <p:cNvPr id="139" name="Google Shape;139;p5"/>
          <p:cNvSpPr txBox="1"/>
          <p:nvPr>
            <p:ph type="title"/>
          </p:nvPr>
        </p:nvSpPr>
        <p:spPr>
          <a:xfrm>
            <a:off x="448056" y="388800"/>
            <a:ext cx="11301984" cy="1141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2"/>
              </a:buClr>
              <a:buSzPts val="2800"/>
              <a:buFont typeface="Arial"/>
              <a:buNone/>
            </a:pPr>
            <a:r>
              <a:rPr lang="en-US"/>
              <a:t>Definition of Time (three attempts)</a:t>
            </a:r>
            <a:endParaRPr/>
          </a:p>
        </p:txBody>
      </p:sp>
      <p:sp>
        <p:nvSpPr>
          <p:cNvPr id="140" name="Google Shape;140;p5"/>
          <p:cNvSpPr txBox="1"/>
          <p:nvPr>
            <p:ph idx="1" type="body"/>
          </p:nvPr>
        </p:nvSpPr>
        <p:spPr>
          <a:xfrm>
            <a:off x="259882" y="1289785"/>
            <a:ext cx="6410425" cy="5390147"/>
          </a:xfrm>
          <a:prstGeom prst="rect">
            <a:avLst/>
          </a:prstGeom>
          <a:noFill/>
          <a:ln>
            <a:noFill/>
          </a:ln>
        </p:spPr>
        <p:txBody>
          <a:bodyPr anchorCtr="0" anchor="t" bIns="0" lIns="0" spcFirstLastPara="1" rIns="91425" wrap="square" tIns="0">
            <a:normAutofit/>
          </a:bodyPr>
          <a:lstStyle/>
          <a:p>
            <a:pPr indent="-448056" lvl="0" marL="450000" rtl="0" algn="l">
              <a:lnSpc>
                <a:spcPct val="140000"/>
              </a:lnSpc>
              <a:spcBef>
                <a:spcPts val="0"/>
              </a:spcBef>
              <a:spcAft>
                <a:spcPts val="0"/>
              </a:spcAft>
              <a:buClr>
                <a:srgbClr val="83F5FF"/>
              </a:buClr>
              <a:buSzPts val="2400"/>
              <a:buChar char="→"/>
            </a:pPr>
            <a:r>
              <a:rPr b="1" lang="en-US" sz="2400">
                <a:solidFill>
                  <a:srgbClr val="83F5FF"/>
                </a:solidFill>
              </a:rPr>
              <a:t>Aristotle</a:t>
            </a:r>
            <a:r>
              <a:rPr lang="en-US" sz="2400"/>
              <a:t>: time is a measure of change</a:t>
            </a:r>
            <a:endParaRPr/>
          </a:p>
          <a:p>
            <a:pPr indent="-448056" lvl="0" marL="450000" rtl="0" algn="l">
              <a:lnSpc>
                <a:spcPct val="140000"/>
              </a:lnSpc>
              <a:spcBef>
                <a:spcPts val="1000"/>
              </a:spcBef>
              <a:spcAft>
                <a:spcPts val="0"/>
              </a:spcAft>
              <a:buClr>
                <a:srgbClr val="4AFEB5"/>
              </a:buClr>
              <a:buSzPts val="2400"/>
              <a:buChar char="→"/>
            </a:pPr>
            <a:r>
              <a:rPr lang="en-US" sz="2400">
                <a:solidFill>
                  <a:srgbClr val="4AFEB5"/>
                </a:solidFill>
              </a:rPr>
              <a:t>Thomas Aquinas</a:t>
            </a:r>
            <a:r>
              <a:rPr lang="en-US" sz="2400"/>
              <a:t>: the measure of movement according to an order of anteriority and posteriority (past and future).  </a:t>
            </a:r>
            <a:endParaRPr/>
          </a:p>
          <a:p>
            <a:pPr indent="-448056" lvl="0" marL="450000" rtl="0" algn="l">
              <a:lnSpc>
                <a:spcPct val="140000"/>
              </a:lnSpc>
              <a:spcBef>
                <a:spcPts val="1000"/>
              </a:spcBef>
              <a:spcAft>
                <a:spcPts val="0"/>
              </a:spcAft>
              <a:buClr>
                <a:srgbClr val="FF9D77"/>
              </a:buClr>
              <a:buSzPts val="2400"/>
              <a:buChar char="→"/>
            </a:pPr>
            <a:r>
              <a:rPr lang="en-US" sz="2400">
                <a:solidFill>
                  <a:srgbClr val="FF9D77"/>
                </a:solidFill>
              </a:rPr>
              <a:t>Physics: </a:t>
            </a:r>
            <a:r>
              <a:rPr lang="en-US" sz="2400"/>
              <a:t>Time is the continued sequence of existence and events that occurs in an apparently irreversible succession from the past, through the present, and into the future.</a:t>
            </a:r>
            <a:endParaRPr/>
          </a:p>
          <a:p>
            <a:pPr indent="-295656" lvl="0" marL="450000" rtl="0" algn="l">
              <a:lnSpc>
                <a:spcPct val="140000"/>
              </a:lnSpc>
              <a:spcBef>
                <a:spcPts val="1000"/>
              </a:spcBef>
              <a:spcAft>
                <a:spcPts val="0"/>
              </a:spcAft>
              <a:buClr>
                <a:schemeClr val="lt2"/>
              </a:buClr>
              <a:buSzPts val="2400"/>
              <a:buNone/>
            </a:pPr>
            <a:r>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descr="A clock with a broken earth&#10;&#10;Description automatically generated" id="146" name="Google Shape;146;p6"/>
          <p:cNvPicPr preferRelativeResize="0"/>
          <p:nvPr/>
        </p:nvPicPr>
        <p:blipFill rotWithShape="1">
          <a:blip r:embed="rId3">
            <a:alphaModFix/>
          </a:blip>
          <a:srcRect b="0" l="0" r="0" t="0"/>
          <a:stretch/>
        </p:blipFill>
        <p:spPr>
          <a:xfrm>
            <a:off x="6057900" y="0"/>
            <a:ext cx="6134100" cy="6134100"/>
          </a:xfrm>
          <a:prstGeom prst="rect">
            <a:avLst/>
          </a:prstGeom>
          <a:noFill/>
          <a:ln>
            <a:noFill/>
          </a:ln>
        </p:spPr>
      </p:pic>
      <p:sp>
        <p:nvSpPr>
          <p:cNvPr id="147" name="Google Shape;147;p6"/>
          <p:cNvSpPr txBox="1"/>
          <p:nvPr>
            <p:ph type="title"/>
          </p:nvPr>
        </p:nvSpPr>
        <p:spPr>
          <a:xfrm>
            <a:off x="448056" y="327488"/>
            <a:ext cx="5432044" cy="860400"/>
          </a:xfrm>
          <a:prstGeom prst="rect">
            <a:avLst/>
          </a:prstGeom>
          <a:noFill/>
          <a:ln>
            <a:noFill/>
          </a:ln>
        </p:spPr>
        <p:txBody>
          <a:bodyPr anchorCtr="0" anchor="b" bIns="0" lIns="0" spcFirstLastPara="1" rIns="0" wrap="square" tIns="0">
            <a:normAutofit/>
          </a:bodyPr>
          <a:lstStyle/>
          <a:p>
            <a:pPr indent="0" lvl="0" marL="0" rtl="0" algn="ctr">
              <a:lnSpc>
                <a:spcPct val="100000"/>
              </a:lnSpc>
              <a:spcBef>
                <a:spcPts val="0"/>
              </a:spcBef>
              <a:spcAft>
                <a:spcPts val="0"/>
              </a:spcAft>
              <a:buClr>
                <a:schemeClr val="lt2"/>
              </a:buClr>
              <a:buSzPts val="2800"/>
              <a:buFont typeface="Arial"/>
              <a:buNone/>
            </a:pPr>
            <a:r>
              <a:rPr i="0" lang="en-US"/>
              <a:t>Catholic Understanding of Time</a:t>
            </a:r>
            <a:endParaRPr/>
          </a:p>
        </p:txBody>
      </p:sp>
      <p:sp>
        <p:nvSpPr>
          <p:cNvPr id="148" name="Google Shape;148;p6"/>
          <p:cNvSpPr txBox="1"/>
          <p:nvPr>
            <p:ph idx="1" type="body"/>
          </p:nvPr>
        </p:nvSpPr>
        <p:spPr>
          <a:xfrm>
            <a:off x="267079" y="1354199"/>
            <a:ext cx="6701612" cy="5287233"/>
          </a:xfrm>
          <a:prstGeom prst="rect">
            <a:avLst/>
          </a:prstGeom>
          <a:noFill/>
          <a:ln>
            <a:noFill/>
          </a:ln>
        </p:spPr>
        <p:txBody>
          <a:bodyPr anchorCtr="0" anchor="t" bIns="0" lIns="0" spcFirstLastPara="1" rIns="91425" wrap="square" tIns="0">
            <a:noAutofit/>
          </a:bodyPr>
          <a:lstStyle/>
          <a:p>
            <a:pPr indent="-448056" lvl="0" marL="450000" rtl="0" algn="l">
              <a:lnSpc>
                <a:spcPct val="140000"/>
              </a:lnSpc>
              <a:spcBef>
                <a:spcPts val="0"/>
              </a:spcBef>
              <a:spcAft>
                <a:spcPts val="0"/>
              </a:spcAft>
              <a:buClr>
                <a:schemeClr val="lt2"/>
              </a:buClr>
              <a:buSzPts val="2400"/>
              <a:buChar char="→"/>
            </a:pPr>
            <a:r>
              <a:rPr lang="en-US" sz="2400"/>
              <a:t>Time is </a:t>
            </a:r>
            <a:endParaRPr/>
          </a:p>
          <a:p>
            <a:pPr indent="-448056" lvl="1" marL="900000" rtl="0" algn="l">
              <a:lnSpc>
                <a:spcPct val="140000"/>
              </a:lnSpc>
              <a:spcBef>
                <a:spcPts val="500"/>
              </a:spcBef>
              <a:spcAft>
                <a:spcPts val="0"/>
              </a:spcAft>
              <a:buClr>
                <a:schemeClr val="lt2"/>
              </a:buClr>
              <a:buSzPts val="2400"/>
              <a:buChar char="→"/>
            </a:pPr>
            <a:r>
              <a:rPr lang="en-US" sz="2400"/>
              <a:t>Real, objective, and measurable</a:t>
            </a:r>
            <a:endParaRPr/>
          </a:p>
          <a:p>
            <a:pPr indent="-448056" lvl="1" marL="900000" rtl="0" algn="l">
              <a:lnSpc>
                <a:spcPct val="140000"/>
              </a:lnSpc>
              <a:spcBef>
                <a:spcPts val="500"/>
              </a:spcBef>
              <a:spcAft>
                <a:spcPts val="0"/>
              </a:spcAft>
              <a:buClr>
                <a:schemeClr val="lt2"/>
              </a:buClr>
              <a:buSzPts val="2400"/>
              <a:buChar char="→"/>
            </a:pPr>
            <a:r>
              <a:rPr lang="en-US" sz="2400"/>
              <a:t>Not an illusion</a:t>
            </a:r>
            <a:endParaRPr/>
          </a:p>
          <a:p>
            <a:pPr indent="-448056" lvl="1" marL="900000" rtl="0" algn="l">
              <a:lnSpc>
                <a:spcPct val="140000"/>
              </a:lnSpc>
              <a:spcBef>
                <a:spcPts val="500"/>
              </a:spcBef>
              <a:spcAft>
                <a:spcPts val="0"/>
              </a:spcAft>
              <a:buClr>
                <a:schemeClr val="lt2"/>
              </a:buClr>
              <a:buSzPts val="2400"/>
              <a:buChar char="→"/>
            </a:pPr>
            <a:r>
              <a:rPr lang="en-US" sz="2400"/>
              <a:t>Linear, not cyclical </a:t>
            </a:r>
            <a:endParaRPr/>
          </a:p>
          <a:p>
            <a:pPr indent="-448056" lvl="1" marL="900000" rtl="0" algn="l">
              <a:lnSpc>
                <a:spcPct val="140000"/>
              </a:lnSpc>
              <a:spcBef>
                <a:spcPts val="500"/>
              </a:spcBef>
              <a:spcAft>
                <a:spcPts val="0"/>
              </a:spcAft>
              <a:buClr>
                <a:schemeClr val="lt2"/>
              </a:buClr>
              <a:buSzPts val="2400"/>
              <a:buChar char="→"/>
            </a:pPr>
            <a:r>
              <a:rPr lang="en-US" sz="2400"/>
              <a:t>in motion</a:t>
            </a:r>
            <a:endParaRPr/>
          </a:p>
          <a:p>
            <a:pPr indent="-448056" lvl="2" marL="1350000" rtl="0" algn="l">
              <a:lnSpc>
                <a:spcPct val="140000"/>
              </a:lnSpc>
              <a:spcBef>
                <a:spcPts val="500"/>
              </a:spcBef>
              <a:spcAft>
                <a:spcPts val="0"/>
              </a:spcAft>
              <a:buClr>
                <a:schemeClr val="lt2"/>
              </a:buClr>
              <a:buSzPts val="2400"/>
              <a:buChar char="→"/>
            </a:pPr>
            <a:r>
              <a:rPr lang="en-US" sz="2400"/>
              <a:t>Unidirectional (one-way)  </a:t>
            </a:r>
            <a:endParaRPr/>
          </a:p>
          <a:p>
            <a:pPr indent="-448056" lvl="2" marL="1350000" rtl="0" algn="l">
              <a:lnSpc>
                <a:spcPct val="140000"/>
              </a:lnSpc>
              <a:spcBef>
                <a:spcPts val="500"/>
              </a:spcBef>
              <a:spcAft>
                <a:spcPts val="0"/>
              </a:spcAft>
              <a:buClr>
                <a:schemeClr val="lt2"/>
              </a:buClr>
              <a:buSzPts val="2400"/>
              <a:buChar char="→"/>
            </a:pPr>
            <a:r>
              <a:rPr lang="en-US" sz="2400"/>
              <a:t>Irreversible </a:t>
            </a:r>
            <a:endParaRPr/>
          </a:p>
          <a:p>
            <a:pPr indent="-448056" lvl="1" marL="900000" rtl="0" algn="l">
              <a:lnSpc>
                <a:spcPct val="140000"/>
              </a:lnSpc>
              <a:spcBef>
                <a:spcPts val="500"/>
              </a:spcBef>
              <a:spcAft>
                <a:spcPts val="0"/>
              </a:spcAft>
              <a:buClr>
                <a:schemeClr val="lt2"/>
              </a:buClr>
              <a:buSzPts val="2400"/>
              <a:buChar char="→"/>
            </a:pPr>
            <a:r>
              <a:rPr lang="en-US" sz="2400"/>
              <a:t>Finite, with a beginning and end</a:t>
            </a:r>
            <a:endParaRPr/>
          </a:p>
          <a:p>
            <a:pPr indent="-448056" lvl="1" marL="900000" rtl="0" algn="l">
              <a:lnSpc>
                <a:spcPct val="140000"/>
              </a:lnSpc>
              <a:spcBef>
                <a:spcPts val="500"/>
              </a:spcBef>
              <a:spcAft>
                <a:spcPts val="0"/>
              </a:spcAft>
              <a:buClr>
                <a:schemeClr val="lt2"/>
              </a:buClr>
              <a:buSzPts val="2400"/>
              <a:buChar char="→"/>
            </a:pPr>
            <a:r>
              <a:rPr lang="en-US" sz="2400"/>
              <a:t> Created by God</a:t>
            </a:r>
            <a:endParaRPr sz="1600"/>
          </a:p>
          <a:p>
            <a:pPr indent="-346456" lvl="1" marL="900000" rtl="0" algn="l">
              <a:lnSpc>
                <a:spcPct val="140000"/>
              </a:lnSpc>
              <a:spcBef>
                <a:spcPts val="500"/>
              </a:spcBef>
              <a:spcAft>
                <a:spcPts val="0"/>
              </a:spcAft>
              <a:buClr>
                <a:schemeClr val="lt2"/>
              </a:buClr>
              <a:buSzPts val="1600"/>
              <a:buNone/>
            </a:pPr>
            <a:r>
              <a:t/>
            </a:r>
            <a:endParaRPr sz="1600"/>
          </a:p>
        </p:txBody>
      </p:sp>
      <p:pic>
        <p:nvPicPr>
          <p:cNvPr descr="Line segment | Verse and Dimensions Wikia | Fandom" id="149" name="Google Shape;149;p6"/>
          <p:cNvPicPr preferRelativeResize="0"/>
          <p:nvPr/>
        </p:nvPicPr>
        <p:blipFill rotWithShape="1">
          <a:blip r:embed="rId4">
            <a:alphaModFix/>
          </a:blip>
          <a:srcRect b="13922" l="8282" r="8803" t="13682"/>
          <a:stretch/>
        </p:blipFill>
        <p:spPr>
          <a:xfrm>
            <a:off x="7079614" y="5828094"/>
            <a:ext cx="1822220" cy="914399"/>
          </a:xfrm>
          <a:prstGeom prst="rect">
            <a:avLst/>
          </a:prstGeom>
          <a:noFill/>
          <a:ln>
            <a:noFill/>
          </a:ln>
        </p:spPr>
      </p:pic>
      <p:pic>
        <p:nvPicPr>
          <p:cNvPr descr="Ray | Verse and Dimensions Wikia | Fandom" id="150" name="Google Shape;150;p6"/>
          <p:cNvPicPr preferRelativeResize="0"/>
          <p:nvPr/>
        </p:nvPicPr>
        <p:blipFill rotWithShape="1">
          <a:blip r:embed="rId5">
            <a:alphaModFix/>
          </a:blip>
          <a:srcRect b="23188" l="14398" r="13889" t="21740"/>
          <a:stretch/>
        </p:blipFill>
        <p:spPr>
          <a:xfrm>
            <a:off x="4809270" y="3482390"/>
            <a:ext cx="1833498" cy="8096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descr="Image of a clock melting over the edge of a box." id="156" name="Google Shape;156;p7"/>
          <p:cNvPicPr preferRelativeResize="0"/>
          <p:nvPr/>
        </p:nvPicPr>
        <p:blipFill rotWithShape="1">
          <a:blip r:embed="rId3">
            <a:alphaModFix/>
          </a:blip>
          <a:srcRect b="0" l="0" r="0" t="0"/>
          <a:stretch/>
        </p:blipFill>
        <p:spPr>
          <a:xfrm>
            <a:off x="17929" y="1186987"/>
            <a:ext cx="8143875" cy="5343525"/>
          </a:xfrm>
          <a:prstGeom prst="rect">
            <a:avLst/>
          </a:prstGeom>
          <a:noFill/>
          <a:ln>
            <a:noFill/>
          </a:ln>
          <a:effectLst>
            <a:outerShdw blurRad="50800" rotWithShape="0" algn="ctr" dir="5400000" dist="50800">
              <a:srgbClr val="000000">
                <a:alpha val="93725"/>
              </a:srgbClr>
            </a:outerShdw>
          </a:effectLst>
        </p:spPr>
      </p:pic>
      <p:sp>
        <p:nvSpPr>
          <p:cNvPr id="157" name="Google Shape;157;p7"/>
          <p:cNvSpPr txBox="1"/>
          <p:nvPr>
            <p:ph type="title"/>
          </p:nvPr>
        </p:nvSpPr>
        <p:spPr>
          <a:xfrm>
            <a:off x="448056" y="327488"/>
            <a:ext cx="5432044" cy="860400"/>
          </a:xfrm>
          <a:prstGeom prst="rect">
            <a:avLst/>
          </a:prstGeom>
          <a:noFill/>
          <a:ln>
            <a:noFill/>
          </a:ln>
        </p:spPr>
        <p:txBody>
          <a:bodyPr anchorCtr="0" anchor="b" bIns="0" lIns="0" spcFirstLastPara="1" rIns="0" wrap="square" tIns="0">
            <a:normAutofit/>
          </a:bodyPr>
          <a:lstStyle/>
          <a:p>
            <a:pPr indent="0" lvl="0" marL="0" rtl="0" algn="ctr">
              <a:lnSpc>
                <a:spcPct val="100000"/>
              </a:lnSpc>
              <a:spcBef>
                <a:spcPts val="0"/>
              </a:spcBef>
              <a:spcAft>
                <a:spcPts val="0"/>
              </a:spcAft>
              <a:buClr>
                <a:schemeClr val="lt2"/>
              </a:buClr>
              <a:buSzPts val="2800"/>
              <a:buFont typeface="Arial"/>
              <a:buNone/>
            </a:pPr>
            <a:r>
              <a:rPr i="0" lang="en-US"/>
              <a:t>Catholic Understanding of Time</a:t>
            </a:r>
            <a:endParaRPr/>
          </a:p>
        </p:txBody>
      </p:sp>
      <p:sp>
        <p:nvSpPr>
          <p:cNvPr id="158" name="Google Shape;158;p7"/>
          <p:cNvSpPr txBox="1"/>
          <p:nvPr>
            <p:ph idx="1" type="body"/>
          </p:nvPr>
        </p:nvSpPr>
        <p:spPr>
          <a:xfrm>
            <a:off x="267080" y="1354200"/>
            <a:ext cx="6967437" cy="5055565"/>
          </a:xfrm>
          <a:prstGeom prst="rect">
            <a:avLst/>
          </a:prstGeom>
          <a:solidFill>
            <a:schemeClr val="lt1">
              <a:alpha val="62745"/>
            </a:schemeClr>
          </a:solidFill>
          <a:ln cap="flat" cmpd="sng" w="10775">
            <a:solidFill>
              <a:schemeClr val="dk1"/>
            </a:solidFill>
            <a:prstDash val="solid"/>
            <a:round/>
            <a:headEnd len="sm" w="sm" type="none"/>
            <a:tailEnd len="sm" w="sm" type="none"/>
          </a:ln>
        </p:spPr>
        <p:txBody>
          <a:bodyPr anchorCtr="0" anchor="t" bIns="0" lIns="0" spcFirstLastPara="1" rIns="91425" wrap="square" tIns="0">
            <a:normAutofit/>
          </a:bodyPr>
          <a:lstStyle/>
          <a:p>
            <a:pPr indent="-448056" lvl="0" marL="450000" rtl="0" algn="l">
              <a:lnSpc>
                <a:spcPct val="140000"/>
              </a:lnSpc>
              <a:spcBef>
                <a:spcPts val="0"/>
              </a:spcBef>
              <a:spcAft>
                <a:spcPts val="0"/>
              </a:spcAft>
              <a:buClr>
                <a:schemeClr val="dk1"/>
              </a:buClr>
              <a:buSzPts val="2800"/>
              <a:buChar char="→"/>
            </a:pPr>
            <a:r>
              <a:rPr lang="en-US" sz="2800">
                <a:solidFill>
                  <a:schemeClr val="dk1"/>
                </a:solidFill>
                <a:latin typeface="Open Sans"/>
                <a:ea typeface="Open Sans"/>
                <a:cs typeface="Open Sans"/>
                <a:sym typeface="Open Sans"/>
              </a:rPr>
              <a:t>Time is </a:t>
            </a:r>
            <a:r>
              <a:rPr i="1" lang="en-US" sz="2800">
                <a:solidFill>
                  <a:schemeClr val="dk1"/>
                </a:solidFill>
                <a:latin typeface="Open Sans"/>
                <a:ea typeface="Open Sans"/>
                <a:cs typeface="Open Sans"/>
                <a:sym typeface="Open Sans"/>
              </a:rPr>
              <a:t>also</a:t>
            </a:r>
            <a:r>
              <a:rPr lang="en-US" sz="2800">
                <a:solidFill>
                  <a:schemeClr val="dk1"/>
                </a:solidFill>
                <a:latin typeface="Open Sans"/>
                <a:ea typeface="Open Sans"/>
                <a:cs typeface="Open Sans"/>
                <a:sym typeface="Open Sans"/>
              </a:rPr>
              <a:t> </a:t>
            </a:r>
            <a:endParaRPr/>
          </a:p>
          <a:p>
            <a:pPr indent="-448056" lvl="1" marL="900000" rtl="0" algn="l">
              <a:lnSpc>
                <a:spcPct val="140000"/>
              </a:lnSpc>
              <a:spcBef>
                <a:spcPts val="500"/>
              </a:spcBef>
              <a:spcAft>
                <a:spcPts val="0"/>
              </a:spcAft>
              <a:buClr>
                <a:schemeClr val="dk1"/>
              </a:buClr>
              <a:buSzPts val="2800"/>
              <a:buChar char="→"/>
            </a:pPr>
            <a:r>
              <a:rPr lang="en-US" sz="2800">
                <a:solidFill>
                  <a:schemeClr val="dk1"/>
                </a:solidFill>
                <a:latin typeface="Open Sans"/>
                <a:ea typeface="Open Sans"/>
                <a:cs typeface="Open Sans"/>
                <a:sym typeface="Open Sans"/>
              </a:rPr>
              <a:t>Subjective: </a:t>
            </a:r>
            <a:endParaRPr/>
          </a:p>
          <a:p>
            <a:pPr indent="0" lvl="2" marL="901944" rtl="0" algn="l">
              <a:lnSpc>
                <a:spcPct val="140000"/>
              </a:lnSpc>
              <a:spcBef>
                <a:spcPts val="500"/>
              </a:spcBef>
              <a:spcAft>
                <a:spcPts val="0"/>
              </a:spcAft>
              <a:buClr>
                <a:schemeClr val="dk1"/>
              </a:buClr>
              <a:buSzPts val="2800"/>
              <a:buNone/>
            </a:pPr>
            <a:r>
              <a:rPr lang="en-US" sz="2800">
                <a:solidFill>
                  <a:schemeClr val="dk1"/>
                </a:solidFill>
                <a:latin typeface="Open Sans"/>
                <a:ea typeface="Open Sans"/>
                <a:cs typeface="Open Sans"/>
                <a:sym typeface="Open Sans"/>
              </a:rPr>
              <a:t>A phenomenon of human consciousness </a:t>
            </a:r>
            <a:endParaRPr/>
          </a:p>
          <a:p>
            <a:pPr indent="-448056" lvl="1" marL="900000" rtl="0" algn="l">
              <a:lnSpc>
                <a:spcPct val="140000"/>
              </a:lnSpc>
              <a:spcBef>
                <a:spcPts val="500"/>
              </a:spcBef>
              <a:spcAft>
                <a:spcPts val="0"/>
              </a:spcAft>
              <a:buClr>
                <a:schemeClr val="dk1"/>
              </a:buClr>
              <a:buSzPts val="2800"/>
              <a:buChar char="→"/>
            </a:pPr>
            <a:r>
              <a:rPr lang="en-US" sz="2800">
                <a:solidFill>
                  <a:schemeClr val="dk1"/>
                </a:solidFill>
                <a:latin typeface="Open Sans"/>
                <a:ea typeface="Open Sans"/>
                <a:cs typeface="Open Sans"/>
                <a:sym typeface="Open Sans"/>
              </a:rPr>
              <a:t>Socially constructed </a:t>
            </a:r>
            <a:endParaRPr/>
          </a:p>
          <a:p>
            <a:pPr indent="-333756" lvl="1" marL="900000" rtl="0" algn="l">
              <a:lnSpc>
                <a:spcPct val="140000"/>
              </a:lnSpc>
              <a:spcBef>
                <a:spcPts val="500"/>
              </a:spcBef>
              <a:spcAft>
                <a:spcPts val="0"/>
              </a:spcAft>
              <a:buClr>
                <a:schemeClr val="lt2"/>
              </a:buClr>
              <a:buSzPts val="1800"/>
              <a:buNone/>
            </a:pPr>
            <a:r>
              <a:t/>
            </a:r>
            <a:endParaRPr/>
          </a:p>
          <a:p>
            <a:pPr indent="-333756" lvl="1" marL="900000" rtl="0" algn="l">
              <a:lnSpc>
                <a:spcPct val="140000"/>
              </a:lnSpc>
              <a:spcBef>
                <a:spcPts val="500"/>
              </a:spcBef>
              <a:spcAft>
                <a:spcPts val="0"/>
              </a:spcAft>
              <a:buClr>
                <a:schemeClr val="lt2"/>
              </a:buClr>
              <a:buSzPts val="1800"/>
              <a:buNone/>
            </a:pPr>
            <a:r>
              <a:t/>
            </a:r>
            <a:endParaRPr/>
          </a:p>
        </p:txBody>
      </p:sp>
      <p:pic>
        <p:nvPicPr>
          <p:cNvPr descr="A drawing of a person&#10;&#10;Description automatically generated" id="159" name="Google Shape;159;p7"/>
          <p:cNvPicPr preferRelativeResize="0"/>
          <p:nvPr/>
        </p:nvPicPr>
        <p:blipFill rotWithShape="1">
          <a:blip r:embed="rId4">
            <a:alphaModFix/>
          </a:blip>
          <a:srcRect b="0" l="0" r="0" t="0"/>
          <a:stretch/>
        </p:blipFill>
        <p:spPr>
          <a:xfrm>
            <a:off x="7476744" y="202864"/>
            <a:ext cx="4267200" cy="63276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descr="A sand glass with blue sand inside&#10;&#10;Description automatically generated" id="165" name="Google Shape;165;p8"/>
          <p:cNvPicPr preferRelativeResize="0"/>
          <p:nvPr/>
        </p:nvPicPr>
        <p:blipFill rotWithShape="1">
          <a:blip r:embed="rId3">
            <a:alphaModFix/>
          </a:blip>
          <a:srcRect b="0" l="0" r="0" t="0"/>
          <a:stretch/>
        </p:blipFill>
        <p:spPr>
          <a:xfrm>
            <a:off x="-1516764" y="400391"/>
            <a:ext cx="9098664" cy="6068809"/>
          </a:xfrm>
          <a:prstGeom prst="rect">
            <a:avLst/>
          </a:prstGeom>
          <a:noFill/>
          <a:ln>
            <a:noFill/>
          </a:ln>
        </p:spPr>
      </p:pic>
      <p:sp>
        <p:nvSpPr>
          <p:cNvPr id="166" name="Google Shape;166;p8"/>
          <p:cNvSpPr txBox="1"/>
          <p:nvPr>
            <p:ph type="title"/>
          </p:nvPr>
        </p:nvSpPr>
        <p:spPr>
          <a:xfrm>
            <a:off x="448056" y="388800"/>
            <a:ext cx="11301984" cy="1141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2"/>
              </a:buClr>
              <a:buSzPts val="2800"/>
              <a:buFont typeface="Arial"/>
              <a:buNone/>
            </a:pPr>
            <a:r>
              <a:rPr lang="en-US"/>
              <a:t>Time is </a:t>
            </a:r>
            <a:r>
              <a:rPr lang="en-US" u="sng"/>
              <a:t>Created </a:t>
            </a:r>
            <a:r>
              <a:rPr lang="en-US"/>
              <a:t> by God</a:t>
            </a:r>
            <a:endParaRPr/>
          </a:p>
        </p:txBody>
      </p:sp>
      <p:pic>
        <p:nvPicPr>
          <p:cNvPr id="167" name="Google Shape;167;p8"/>
          <p:cNvPicPr preferRelativeResize="0"/>
          <p:nvPr>
            <p:ph idx="1" type="body"/>
          </p:nvPr>
        </p:nvPicPr>
        <p:blipFill rotWithShape="1">
          <a:blip r:embed="rId4">
            <a:alphaModFix/>
          </a:blip>
          <a:srcRect b="0" l="0" r="0" t="0"/>
          <a:stretch/>
        </p:blipFill>
        <p:spPr>
          <a:xfrm>
            <a:off x="6869610" y="-161925"/>
            <a:ext cx="4874333" cy="68271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A sand glass with blue sand inside&#10;&#10;Description automatically generated" id="173" name="Google Shape;173;p9"/>
          <p:cNvPicPr preferRelativeResize="0"/>
          <p:nvPr/>
        </p:nvPicPr>
        <p:blipFill rotWithShape="1">
          <a:blip r:embed="rId3">
            <a:alphaModFix/>
          </a:blip>
          <a:srcRect b="0" l="0" r="0" t="0"/>
          <a:stretch/>
        </p:blipFill>
        <p:spPr>
          <a:xfrm>
            <a:off x="-1516764" y="400391"/>
            <a:ext cx="9098664" cy="6068809"/>
          </a:xfrm>
          <a:prstGeom prst="rect">
            <a:avLst/>
          </a:prstGeom>
          <a:noFill/>
          <a:ln>
            <a:noFill/>
          </a:ln>
          <a:effectLst>
            <a:outerShdw blurRad="50800" rotWithShape="0" algn="ctr" dir="5400000" dist="38100">
              <a:srgbClr val="000000"/>
            </a:outerShdw>
          </a:effectLst>
        </p:spPr>
      </p:pic>
      <p:sp>
        <p:nvSpPr>
          <p:cNvPr id="174" name="Google Shape;174;p9"/>
          <p:cNvSpPr txBox="1"/>
          <p:nvPr>
            <p:ph type="title"/>
          </p:nvPr>
        </p:nvSpPr>
        <p:spPr>
          <a:xfrm>
            <a:off x="448056" y="388800"/>
            <a:ext cx="11301984" cy="1141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2"/>
              </a:buClr>
              <a:buSzPts val="2800"/>
              <a:buFont typeface="Arial"/>
              <a:buNone/>
            </a:pPr>
            <a:r>
              <a:rPr lang="en-US"/>
              <a:t>Two marks of creation</a:t>
            </a:r>
            <a:endParaRPr/>
          </a:p>
        </p:txBody>
      </p:sp>
      <p:pic>
        <p:nvPicPr>
          <p:cNvPr id="175" name="Google Shape;175;p9"/>
          <p:cNvPicPr preferRelativeResize="0"/>
          <p:nvPr>
            <p:ph idx="1" type="body"/>
          </p:nvPr>
        </p:nvPicPr>
        <p:blipFill rotWithShape="1">
          <a:blip r:embed="rId4">
            <a:alphaModFix/>
          </a:blip>
          <a:srcRect b="0" l="0" r="0" t="0"/>
          <a:stretch/>
        </p:blipFill>
        <p:spPr>
          <a:xfrm>
            <a:off x="6869610" y="-161925"/>
            <a:ext cx="4874333" cy="6827160"/>
          </a:xfrm>
          <a:prstGeom prst="rect">
            <a:avLst/>
          </a:prstGeom>
          <a:noFill/>
          <a:ln>
            <a:noFill/>
          </a:ln>
        </p:spPr>
      </p:pic>
      <p:sp>
        <p:nvSpPr>
          <p:cNvPr id="176" name="Google Shape;176;p9"/>
          <p:cNvSpPr txBox="1"/>
          <p:nvPr/>
        </p:nvSpPr>
        <p:spPr>
          <a:xfrm>
            <a:off x="448057" y="1087656"/>
            <a:ext cx="5740988" cy="4430558"/>
          </a:xfrm>
          <a:prstGeom prst="rect">
            <a:avLst/>
          </a:prstGeom>
          <a:noFill/>
          <a:ln>
            <a:noFill/>
          </a:ln>
        </p:spPr>
        <p:txBody>
          <a:bodyPr anchorCtr="0" anchor="t" bIns="0" lIns="0" spcFirstLastPara="1" rIns="91425" wrap="square" tIns="0">
            <a:normAutofit/>
          </a:bodyPr>
          <a:lstStyle/>
          <a:p>
            <a:pPr indent="-448056" lvl="0" marL="450000" marR="0" rtl="0" algn="l">
              <a:lnSpc>
                <a:spcPct val="140000"/>
              </a:lnSpc>
              <a:spcBef>
                <a:spcPts val="0"/>
              </a:spcBef>
              <a:spcAft>
                <a:spcPts val="0"/>
              </a:spcAft>
              <a:buClr>
                <a:schemeClr val="lt2"/>
              </a:buClr>
              <a:buSzPts val="2400"/>
              <a:buFont typeface="Calibri"/>
              <a:buChar char="→"/>
            </a:pPr>
            <a:r>
              <a:rPr b="0" i="0" lang="en-US" sz="2400" u="none" cap="none" strike="noStrike">
                <a:solidFill>
                  <a:schemeClr val="lt2"/>
                </a:solidFill>
                <a:latin typeface="Open Sans"/>
                <a:ea typeface="Open Sans"/>
                <a:cs typeface="Open Sans"/>
                <a:sym typeface="Open Sans"/>
              </a:rPr>
              <a:t>Time and Space</a:t>
            </a:r>
            <a:endParaRPr/>
          </a:p>
          <a:p>
            <a:pPr indent="-448056" lvl="1" marL="900000" marR="0" rtl="0" algn="l">
              <a:lnSpc>
                <a:spcPct val="140000"/>
              </a:lnSpc>
              <a:spcBef>
                <a:spcPts val="500"/>
              </a:spcBef>
              <a:spcAft>
                <a:spcPts val="0"/>
              </a:spcAft>
              <a:buClr>
                <a:schemeClr val="lt2"/>
              </a:buClr>
              <a:buSzPts val="2400"/>
              <a:buFont typeface="Calibri"/>
              <a:buChar char="→"/>
            </a:pPr>
            <a:r>
              <a:rPr b="0" i="0" lang="en-US" sz="2400" u="none" cap="none" strike="noStrike">
                <a:solidFill>
                  <a:schemeClr val="lt2"/>
                </a:solidFill>
                <a:latin typeface="Open Sans"/>
                <a:ea typeface="Open Sans"/>
                <a:cs typeface="Open Sans"/>
                <a:sym typeface="Open Sans"/>
              </a:rPr>
              <a:t>Both were created “in the beginning” </a:t>
            </a:r>
            <a:endParaRPr/>
          </a:p>
          <a:p>
            <a:pPr indent="-448056" lvl="1" marL="900000" marR="0" rtl="0" algn="l">
              <a:lnSpc>
                <a:spcPct val="140000"/>
              </a:lnSpc>
              <a:spcBef>
                <a:spcPts val="500"/>
              </a:spcBef>
              <a:spcAft>
                <a:spcPts val="0"/>
              </a:spcAft>
              <a:buClr>
                <a:schemeClr val="lt2"/>
              </a:buClr>
              <a:buSzPts val="2400"/>
              <a:buFont typeface="Calibri"/>
              <a:buChar char="→"/>
            </a:pPr>
            <a:r>
              <a:rPr b="0" i="0" lang="en-US" sz="2400" u="none" cap="none" strike="noStrike">
                <a:solidFill>
                  <a:schemeClr val="lt2"/>
                </a:solidFill>
                <a:latin typeface="Open Sans"/>
                <a:ea typeface="Open Sans"/>
                <a:cs typeface="Open Sans"/>
                <a:sym typeface="Open Sans"/>
              </a:rPr>
              <a:t>Created</a:t>
            </a:r>
            <a:r>
              <a:rPr b="0" i="1" lang="en-US" sz="2400" u="none" cap="none" strike="noStrike">
                <a:solidFill>
                  <a:schemeClr val="lt2"/>
                </a:solidFill>
                <a:latin typeface="Open Sans"/>
                <a:ea typeface="Open Sans"/>
                <a:cs typeface="Open Sans"/>
                <a:sym typeface="Open Sans"/>
              </a:rPr>
              <a:t> ex nihilo </a:t>
            </a:r>
            <a:r>
              <a:rPr b="0" i="0" lang="en-US" sz="2400" u="none" cap="none" strike="noStrike">
                <a:solidFill>
                  <a:schemeClr val="lt2"/>
                </a:solidFill>
                <a:latin typeface="Open Sans"/>
                <a:ea typeface="Open Sans"/>
                <a:cs typeface="Open Sans"/>
                <a:sym typeface="Open Sans"/>
              </a:rPr>
              <a:t>(out of nothing)</a:t>
            </a:r>
            <a:endParaRPr/>
          </a:p>
          <a:p>
            <a:pPr indent="-448056" lvl="1" marL="900000" marR="0" rtl="0" algn="l">
              <a:lnSpc>
                <a:spcPct val="140000"/>
              </a:lnSpc>
              <a:spcBef>
                <a:spcPts val="500"/>
              </a:spcBef>
              <a:spcAft>
                <a:spcPts val="0"/>
              </a:spcAft>
              <a:buClr>
                <a:schemeClr val="lt2"/>
              </a:buClr>
              <a:buSzPts val="2400"/>
              <a:buFont typeface="Calibri"/>
              <a:buChar char="→"/>
            </a:pPr>
            <a:r>
              <a:rPr b="0" i="0" lang="en-US" sz="2400" u="none" cap="none" strike="noStrike">
                <a:solidFill>
                  <a:schemeClr val="lt2"/>
                </a:solidFill>
                <a:latin typeface="Open Sans"/>
                <a:ea typeface="Open Sans"/>
                <a:cs typeface="Open Sans"/>
                <a:sym typeface="Open Sans"/>
              </a:rPr>
              <a:t>Both will end</a:t>
            </a:r>
            <a:endParaRPr/>
          </a:p>
          <a:p>
            <a:pPr indent="-295656" lvl="1" marL="900000" marR="0" rtl="0" algn="l">
              <a:lnSpc>
                <a:spcPct val="140000"/>
              </a:lnSpc>
              <a:spcBef>
                <a:spcPts val="500"/>
              </a:spcBef>
              <a:spcAft>
                <a:spcPts val="0"/>
              </a:spcAft>
              <a:buClr>
                <a:schemeClr val="lt2"/>
              </a:buClr>
              <a:buSzPts val="2400"/>
              <a:buFont typeface="Calibri"/>
              <a:buNone/>
            </a:pPr>
            <a:r>
              <a:t/>
            </a:r>
            <a:endParaRPr b="0" i="0" sz="2400" u="none" cap="none" strike="noStrike">
              <a:solidFill>
                <a:schemeClr val="lt2"/>
              </a:solidFill>
              <a:latin typeface="Open Sans"/>
              <a:ea typeface="Open Sans"/>
              <a:cs typeface="Open Sans"/>
              <a:sym typeface="Open Sans"/>
            </a:endParaRPr>
          </a:p>
          <a:p>
            <a:pPr indent="-295656" lvl="1" marL="900000" marR="0" rtl="0" algn="l">
              <a:lnSpc>
                <a:spcPct val="140000"/>
              </a:lnSpc>
              <a:spcBef>
                <a:spcPts val="500"/>
              </a:spcBef>
              <a:spcAft>
                <a:spcPts val="0"/>
              </a:spcAft>
              <a:buClr>
                <a:schemeClr val="lt2"/>
              </a:buClr>
              <a:buSzPts val="2400"/>
              <a:buFont typeface="Calibri"/>
              <a:buNone/>
            </a:pPr>
            <a:r>
              <a:t/>
            </a:r>
            <a:endParaRPr b="0" i="0" sz="2400" u="none" cap="none" strike="noStrike">
              <a:solidFill>
                <a:schemeClr val="lt2"/>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inLineVTI">
  <a:themeElements>
    <a:clrScheme name="ThinLines Color Scheme">
      <a:dk1>
        <a:srgbClr val="000000"/>
      </a:dk1>
      <a:lt1>
        <a:srgbClr val="FFFFFF"/>
      </a:lt1>
      <a:dk2>
        <a:srgbClr val="000000"/>
      </a:dk2>
      <a:lt2>
        <a:srgbClr val="FFFFFF"/>
      </a:lt2>
      <a:accent1>
        <a:srgbClr val="00BAC8"/>
      </a:accent1>
      <a:accent2>
        <a:srgbClr val="794DFF"/>
      </a:accent2>
      <a:accent3>
        <a:srgbClr val="00D17D"/>
      </a:accent3>
      <a:accent4>
        <a:srgbClr val="404040"/>
      </a:accent4>
      <a:accent5>
        <a:srgbClr val="FE5D21"/>
      </a:accent5>
      <a:accent6>
        <a:srgbClr val="B3B3B3"/>
      </a:accent6>
      <a:hlink>
        <a:srgbClr val="3E8FF1"/>
      </a:hlink>
      <a:folHlink>
        <a:srgbClr val="93939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2024-05-09T00:45:11Z</dcterms:created>
  <dc:creator>Berghausen, Ned</dc:creator>
</cp:coreProperties>
</file>